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4"/>
  </p:sldMasterIdLst>
  <p:notesMasterIdLst>
    <p:notesMasterId r:id="rId24"/>
  </p:notesMasterIdLst>
  <p:handoutMasterIdLst>
    <p:handoutMasterId r:id="rId25"/>
  </p:handoutMasterIdLst>
  <p:sldIdLst>
    <p:sldId id="1064" r:id="rId5"/>
    <p:sldId id="276" r:id="rId6"/>
    <p:sldId id="1070" r:id="rId7"/>
    <p:sldId id="1085" r:id="rId8"/>
    <p:sldId id="1073" r:id="rId9"/>
    <p:sldId id="1074" r:id="rId10"/>
    <p:sldId id="1086" r:id="rId11"/>
    <p:sldId id="1081" r:id="rId12"/>
    <p:sldId id="1087" r:id="rId13"/>
    <p:sldId id="1075" r:id="rId14"/>
    <p:sldId id="1080" r:id="rId15"/>
    <p:sldId id="1082" r:id="rId16"/>
    <p:sldId id="1083" r:id="rId17"/>
    <p:sldId id="1084" r:id="rId18"/>
    <p:sldId id="1088" r:id="rId19"/>
    <p:sldId id="1089" r:id="rId20"/>
    <p:sldId id="1071" r:id="rId21"/>
    <p:sldId id="1072" r:id="rId22"/>
    <p:sldId id="265" r:id="rId23"/>
  </p:sldIdLst>
  <p:sldSz cx="9144000" cy="5143500" type="screen16x9"/>
  <p:notesSz cx="6858000" cy="9144000"/>
  <p:defaultTextStyle>
    <a:defPPr>
      <a:defRPr lang="fr-FR"/>
    </a:defPPr>
    <a:lvl1pPr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Presentation" id="{B021FCB8-93A9-45C4-96FC-82AC3AF6C545}">
          <p14:sldIdLst>
            <p14:sldId id="1064"/>
            <p14:sldId id="276"/>
            <p14:sldId id="1070"/>
            <p14:sldId id="1085"/>
            <p14:sldId id="1073"/>
            <p14:sldId id="1074"/>
            <p14:sldId id="1086"/>
            <p14:sldId id="1081"/>
            <p14:sldId id="1087"/>
            <p14:sldId id="1075"/>
            <p14:sldId id="1080"/>
            <p14:sldId id="1082"/>
            <p14:sldId id="1083"/>
            <p14:sldId id="1084"/>
            <p14:sldId id="1088"/>
            <p14:sldId id="1089"/>
            <p14:sldId id="1071"/>
            <p14:sldId id="1072"/>
            <p14:sldId id="2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tse Melotte (TME)" initials="JM(" lastIdx="32" clrIdx="0">
    <p:extLst>
      <p:ext uri="{19B8F6BF-5375-455C-9EA6-DF929625EA0E}">
        <p15:presenceInfo xmlns:p15="http://schemas.microsoft.com/office/powerpoint/2012/main" userId="S::Jietse.Melotte@toyota-europe.com::63d658c3-3d8b-4739-8dee-5da24fab68f5" providerId="AD"/>
      </p:ext>
    </p:extLst>
  </p:cmAuthor>
  <p:cmAuthor id="2" name="Ihssane Bzikha (TME)" initials="I(" lastIdx="11" clrIdx="1">
    <p:extLst>
      <p:ext uri="{19B8F6BF-5375-455C-9EA6-DF929625EA0E}">
        <p15:presenceInfo xmlns:p15="http://schemas.microsoft.com/office/powerpoint/2012/main" userId="S::ihssane.bzikha@toyota-europe.com::65b06ad0-54ea-422e-944c-8eede1b57610" providerId="AD"/>
      </p:ext>
    </p:extLst>
  </p:cmAuthor>
  <p:cmAuthor id="3" name="Alexandros Anastasiou (TME)" initials="AA(" lastIdx="24" clrIdx="2">
    <p:extLst>
      <p:ext uri="{19B8F6BF-5375-455C-9EA6-DF929625EA0E}">
        <p15:presenceInfo xmlns:p15="http://schemas.microsoft.com/office/powerpoint/2012/main" userId="S::Alexandros.Anastasiou@toyota-europe.com::c6b2f1fa-3ddb-47a1-b2a5-72fedeac31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000000"/>
    <a:srgbClr val="0D0B5D"/>
    <a:srgbClr val="FFFF66"/>
    <a:srgbClr val="F06475"/>
    <a:srgbClr val="DDF0C8"/>
    <a:srgbClr val="FACBD1"/>
    <a:srgbClr val="D9D9D9"/>
    <a:srgbClr val="666366"/>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224726-2B57-4589-9B56-C71DFC634F79}" v="15188" dt="2022-04-01T09:59:11.125"/>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os Anastasiou (TME)" userId="c6b2f1fa-3ddb-47a1-b2a5-72fedeac3108" providerId="ADAL" clId="{A14D2561-7409-4D5E-A963-097639DC9E25}"/>
    <pc:docChg chg="custSel delSld modSld modMainMaster modSection">
      <pc:chgData name="Alexandros Anastasiou (TME)" userId="c6b2f1fa-3ddb-47a1-b2a5-72fedeac3108" providerId="ADAL" clId="{A14D2561-7409-4D5E-A963-097639DC9E25}" dt="2022-03-02T21:23:06.908" v="4" actId="17846"/>
      <pc:docMkLst>
        <pc:docMk/>
      </pc:docMkLst>
      <pc:sldChg chg="delSp mod">
        <pc:chgData name="Alexandros Anastasiou (TME)" userId="c6b2f1fa-3ddb-47a1-b2a5-72fedeac3108" providerId="ADAL" clId="{A14D2561-7409-4D5E-A963-097639DC9E25}" dt="2022-03-02T21:22:06.460" v="1" actId="478"/>
        <pc:sldMkLst>
          <pc:docMk/>
          <pc:sldMk cId="461557819" sldId="1064"/>
        </pc:sldMkLst>
        <pc:spChg chg="del">
          <ac:chgData name="Alexandros Anastasiou (TME)" userId="c6b2f1fa-3ddb-47a1-b2a5-72fedeac3108" providerId="ADAL" clId="{A14D2561-7409-4D5E-A963-097639DC9E25}" dt="2022-03-02T21:22:06.460" v="1" actId="478"/>
          <ac:spMkLst>
            <pc:docMk/>
            <pc:sldMk cId="461557819" sldId="1064"/>
            <ac:spMk id="4" creationId="{CDB45A39-85EB-4295-A6D4-0DB29A287E88}"/>
          </ac:spMkLst>
        </pc:spChg>
        <pc:spChg chg="del">
          <ac:chgData name="Alexandros Anastasiou (TME)" userId="c6b2f1fa-3ddb-47a1-b2a5-72fedeac3108" providerId="ADAL" clId="{A14D2561-7409-4D5E-A963-097639DC9E25}" dt="2022-03-02T21:22:06.460" v="1" actId="478"/>
          <ac:spMkLst>
            <pc:docMk/>
            <pc:sldMk cId="461557819" sldId="1064"/>
            <ac:spMk id="5" creationId="{54F07929-80B6-488B-96B0-D854C935D13B}"/>
          </ac:spMkLst>
        </pc:spChg>
        <pc:spChg chg="del">
          <ac:chgData name="Alexandros Anastasiou (TME)" userId="c6b2f1fa-3ddb-47a1-b2a5-72fedeac3108" providerId="ADAL" clId="{A14D2561-7409-4D5E-A963-097639DC9E25}" dt="2022-03-02T21:22:06.460" v="1" actId="478"/>
          <ac:spMkLst>
            <pc:docMk/>
            <pc:sldMk cId="461557819" sldId="1064"/>
            <ac:spMk id="8" creationId="{F5D7E97C-3DCE-46D6-BF8E-132FC5C2F01A}"/>
          </ac:spMkLst>
        </pc:spChg>
        <pc:spChg chg="del">
          <ac:chgData name="Alexandros Anastasiou (TME)" userId="c6b2f1fa-3ddb-47a1-b2a5-72fedeac3108" providerId="ADAL" clId="{A14D2561-7409-4D5E-A963-097639DC9E25}" dt="2022-03-02T21:22:06.460" v="1" actId="478"/>
          <ac:spMkLst>
            <pc:docMk/>
            <pc:sldMk cId="461557819" sldId="1064"/>
            <ac:spMk id="31" creationId="{5360EC83-E29C-4C25-966A-F128216B5C2E}"/>
          </ac:spMkLst>
        </pc:spChg>
        <pc:spChg chg="del">
          <ac:chgData name="Alexandros Anastasiou (TME)" userId="c6b2f1fa-3ddb-47a1-b2a5-72fedeac3108" providerId="ADAL" clId="{A14D2561-7409-4D5E-A963-097639DC9E25}" dt="2022-03-02T21:22:06.460" v="1" actId="478"/>
          <ac:spMkLst>
            <pc:docMk/>
            <pc:sldMk cId="461557819" sldId="1064"/>
            <ac:spMk id="35" creationId="{9217BAB8-4500-46C5-AE1C-BCFFABFA50E5}"/>
          </ac:spMkLst>
        </pc:spChg>
        <pc:spChg chg="del">
          <ac:chgData name="Alexandros Anastasiou (TME)" userId="c6b2f1fa-3ddb-47a1-b2a5-72fedeac3108" providerId="ADAL" clId="{A14D2561-7409-4D5E-A963-097639DC9E25}" dt="2022-03-02T21:22:06.460" v="1" actId="478"/>
          <ac:spMkLst>
            <pc:docMk/>
            <pc:sldMk cId="461557819" sldId="1064"/>
            <ac:spMk id="36" creationId="{9B712539-48FC-4B78-9905-3B6D0C4737C7}"/>
          </ac:spMkLst>
        </pc:spChg>
        <pc:spChg chg="del">
          <ac:chgData name="Alexandros Anastasiou (TME)" userId="c6b2f1fa-3ddb-47a1-b2a5-72fedeac3108" providerId="ADAL" clId="{A14D2561-7409-4D5E-A963-097639DC9E25}" dt="2022-03-02T21:22:06.460" v="1" actId="478"/>
          <ac:spMkLst>
            <pc:docMk/>
            <pc:sldMk cId="461557819" sldId="1064"/>
            <ac:spMk id="37" creationId="{A9AFAA5B-E7C2-4234-AF98-DC970517169B}"/>
          </ac:spMkLst>
        </pc:spChg>
        <pc:spChg chg="del">
          <ac:chgData name="Alexandros Anastasiou (TME)" userId="c6b2f1fa-3ddb-47a1-b2a5-72fedeac3108" providerId="ADAL" clId="{A14D2561-7409-4D5E-A963-097639DC9E25}" dt="2022-03-02T21:22:06.460" v="1" actId="478"/>
          <ac:spMkLst>
            <pc:docMk/>
            <pc:sldMk cId="461557819" sldId="1064"/>
            <ac:spMk id="38" creationId="{79899172-A27F-493D-815F-F2355CB24B16}"/>
          </ac:spMkLst>
        </pc:spChg>
        <pc:spChg chg="del">
          <ac:chgData name="Alexandros Anastasiou (TME)" userId="c6b2f1fa-3ddb-47a1-b2a5-72fedeac3108" providerId="ADAL" clId="{A14D2561-7409-4D5E-A963-097639DC9E25}" dt="2022-03-02T21:22:06.460" v="1" actId="478"/>
          <ac:spMkLst>
            <pc:docMk/>
            <pc:sldMk cId="461557819" sldId="1064"/>
            <ac:spMk id="39" creationId="{7ADF0F50-84B1-456F-AF6B-DF91C4F0B068}"/>
          </ac:spMkLst>
        </pc:spChg>
        <pc:spChg chg="del">
          <ac:chgData name="Alexandros Anastasiou (TME)" userId="c6b2f1fa-3ddb-47a1-b2a5-72fedeac3108" providerId="ADAL" clId="{A14D2561-7409-4D5E-A963-097639DC9E25}" dt="2022-03-02T21:22:06.460" v="1" actId="478"/>
          <ac:spMkLst>
            <pc:docMk/>
            <pc:sldMk cId="461557819" sldId="1064"/>
            <ac:spMk id="40" creationId="{97454463-B41D-4A2F-8C3F-834CF12B8405}"/>
          </ac:spMkLst>
        </pc:spChg>
        <pc:spChg chg="del">
          <ac:chgData name="Alexandros Anastasiou (TME)" userId="c6b2f1fa-3ddb-47a1-b2a5-72fedeac3108" providerId="ADAL" clId="{A14D2561-7409-4D5E-A963-097639DC9E25}" dt="2022-03-02T21:22:06.460" v="1" actId="478"/>
          <ac:spMkLst>
            <pc:docMk/>
            <pc:sldMk cId="461557819" sldId="1064"/>
            <ac:spMk id="41" creationId="{A0DE2995-443C-43E1-A0C0-38972E600EC0}"/>
          </ac:spMkLst>
        </pc:spChg>
        <pc:spChg chg="del">
          <ac:chgData name="Alexandros Anastasiou (TME)" userId="c6b2f1fa-3ddb-47a1-b2a5-72fedeac3108" providerId="ADAL" clId="{A14D2561-7409-4D5E-A963-097639DC9E25}" dt="2022-03-02T21:22:06.460" v="1" actId="478"/>
          <ac:spMkLst>
            <pc:docMk/>
            <pc:sldMk cId="461557819" sldId="1064"/>
            <ac:spMk id="46" creationId="{AD679C75-1A74-440F-A842-C06A9D6A54CC}"/>
          </ac:spMkLst>
        </pc:spChg>
        <pc:spChg chg="del">
          <ac:chgData name="Alexandros Anastasiou (TME)" userId="c6b2f1fa-3ddb-47a1-b2a5-72fedeac3108" providerId="ADAL" clId="{A14D2561-7409-4D5E-A963-097639DC9E25}" dt="2022-03-02T21:22:06.460" v="1" actId="478"/>
          <ac:spMkLst>
            <pc:docMk/>
            <pc:sldMk cId="461557819" sldId="1064"/>
            <ac:spMk id="56" creationId="{47AC4BAC-9EF7-4E32-9621-A021D03B7417}"/>
          </ac:spMkLst>
        </pc:spChg>
        <pc:spChg chg="del">
          <ac:chgData name="Alexandros Anastasiou (TME)" userId="c6b2f1fa-3ddb-47a1-b2a5-72fedeac3108" providerId="ADAL" clId="{A14D2561-7409-4D5E-A963-097639DC9E25}" dt="2022-03-02T21:22:06.460" v="1" actId="478"/>
          <ac:spMkLst>
            <pc:docMk/>
            <pc:sldMk cId="461557819" sldId="1064"/>
            <ac:spMk id="61" creationId="{0E8FCA19-3C22-4213-8E7E-371B0697C18D}"/>
          </ac:spMkLst>
        </pc:spChg>
        <pc:grpChg chg="del">
          <ac:chgData name="Alexandros Anastasiou (TME)" userId="c6b2f1fa-3ddb-47a1-b2a5-72fedeac3108" providerId="ADAL" clId="{A14D2561-7409-4D5E-A963-097639DC9E25}" dt="2022-03-02T21:22:06.460" v="1" actId="478"/>
          <ac:grpSpMkLst>
            <pc:docMk/>
            <pc:sldMk cId="461557819" sldId="1064"/>
            <ac:grpSpMk id="29" creationId="{F81C3AFC-3E59-4339-B713-0D3FBA9732DA}"/>
          </ac:grpSpMkLst>
        </pc:grpChg>
        <pc:picChg chg="del">
          <ac:chgData name="Alexandros Anastasiou (TME)" userId="c6b2f1fa-3ddb-47a1-b2a5-72fedeac3108" providerId="ADAL" clId="{A14D2561-7409-4D5E-A963-097639DC9E25}" dt="2022-03-02T21:22:06.460" v="1" actId="478"/>
          <ac:picMkLst>
            <pc:docMk/>
            <pc:sldMk cId="461557819" sldId="1064"/>
            <ac:picMk id="10" creationId="{8AB8FD73-6AFB-4C2A-901A-02CB08B107B4}"/>
          </ac:picMkLst>
        </pc:picChg>
        <pc:picChg chg="del">
          <ac:chgData name="Alexandros Anastasiou (TME)" userId="c6b2f1fa-3ddb-47a1-b2a5-72fedeac3108" providerId="ADAL" clId="{A14D2561-7409-4D5E-A963-097639DC9E25}" dt="2022-03-02T21:22:06.460" v="1" actId="478"/>
          <ac:picMkLst>
            <pc:docMk/>
            <pc:sldMk cId="461557819" sldId="1064"/>
            <ac:picMk id="18" creationId="{33698C43-7A30-4545-A4AA-FBCD2FC21B59}"/>
          </ac:picMkLst>
        </pc:picChg>
        <pc:picChg chg="del">
          <ac:chgData name="Alexandros Anastasiou (TME)" userId="c6b2f1fa-3ddb-47a1-b2a5-72fedeac3108" providerId="ADAL" clId="{A14D2561-7409-4D5E-A963-097639DC9E25}" dt="2022-03-02T21:22:06.460" v="1" actId="478"/>
          <ac:picMkLst>
            <pc:docMk/>
            <pc:sldMk cId="461557819" sldId="1064"/>
            <ac:picMk id="42" creationId="{DD708BF2-9AAA-4814-AA76-944B61ABC3A0}"/>
          </ac:picMkLst>
        </pc:picChg>
        <pc:picChg chg="del">
          <ac:chgData name="Alexandros Anastasiou (TME)" userId="c6b2f1fa-3ddb-47a1-b2a5-72fedeac3108" providerId="ADAL" clId="{A14D2561-7409-4D5E-A963-097639DC9E25}" dt="2022-03-02T21:22:06.460" v="1" actId="478"/>
          <ac:picMkLst>
            <pc:docMk/>
            <pc:sldMk cId="461557819" sldId="1064"/>
            <ac:picMk id="45" creationId="{B5106869-AAC0-4C2C-9037-6A8834AE173C}"/>
          </ac:picMkLst>
        </pc:picChg>
        <pc:picChg chg="del">
          <ac:chgData name="Alexandros Anastasiou (TME)" userId="c6b2f1fa-3ddb-47a1-b2a5-72fedeac3108" providerId="ADAL" clId="{A14D2561-7409-4D5E-A963-097639DC9E25}" dt="2022-03-02T21:22:06.460" v="1" actId="478"/>
          <ac:picMkLst>
            <pc:docMk/>
            <pc:sldMk cId="461557819" sldId="1064"/>
            <ac:picMk id="52" creationId="{E77C77D7-C1F5-40D7-BA47-2854973D4BEB}"/>
          </ac:picMkLst>
        </pc:picChg>
        <pc:picChg chg="del">
          <ac:chgData name="Alexandros Anastasiou (TME)" userId="c6b2f1fa-3ddb-47a1-b2a5-72fedeac3108" providerId="ADAL" clId="{A14D2561-7409-4D5E-A963-097639DC9E25}" dt="2022-03-02T21:22:06.460" v="1" actId="478"/>
          <ac:picMkLst>
            <pc:docMk/>
            <pc:sldMk cId="461557819" sldId="1064"/>
            <ac:picMk id="59" creationId="{DAF1E9DE-DE41-4827-98AC-2CAE3FE44177}"/>
          </ac:picMkLst>
        </pc:picChg>
        <pc:cxnChg chg="del">
          <ac:chgData name="Alexandros Anastasiou (TME)" userId="c6b2f1fa-3ddb-47a1-b2a5-72fedeac3108" providerId="ADAL" clId="{A14D2561-7409-4D5E-A963-097639DC9E25}" dt="2022-03-02T21:22:06.460" v="1" actId="478"/>
          <ac:cxnSpMkLst>
            <pc:docMk/>
            <pc:sldMk cId="461557819" sldId="1064"/>
            <ac:cxnSpMk id="48" creationId="{D17ECDCB-B613-4B6A-B87A-BBB6A6FAACA0}"/>
          </ac:cxnSpMkLst>
        </pc:cxnChg>
        <pc:cxnChg chg="del">
          <ac:chgData name="Alexandros Anastasiou (TME)" userId="c6b2f1fa-3ddb-47a1-b2a5-72fedeac3108" providerId="ADAL" clId="{A14D2561-7409-4D5E-A963-097639DC9E25}" dt="2022-03-02T21:22:06.460" v="1" actId="478"/>
          <ac:cxnSpMkLst>
            <pc:docMk/>
            <pc:sldMk cId="461557819" sldId="1064"/>
            <ac:cxnSpMk id="54" creationId="{21243126-89EE-40D8-AF5D-AFB956EBA700}"/>
          </ac:cxnSpMkLst>
        </pc:cxnChg>
        <pc:cxnChg chg="del">
          <ac:chgData name="Alexandros Anastasiou (TME)" userId="c6b2f1fa-3ddb-47a1-b2a5-72fedeac3108" providerId="ADAL" clId="{A14D2561-7409-4D5E-A963-097639DC9E25}" dt="2022-03-02T21:22:06.460" v="1" actId="478"/>
          <ac:cxnSpMkLst>
            <pc:docMk/>
            <pc:sldMk cId="461557819" sldId="1064"/>
            <ac:cxnSpMk id="58" creationId="{21806A5E-A3EA-485D-AF3A-89893CEFD123}"/>
          </ac:cxnSpMkLst>
        </pc:cxnChg>
      </pc:sldChg>
      <pc:sldChg chg="del">
        <pc:chgData name="Alexandros Anastasiou (TME)" userId="c6b2f1fa-3ddb-47a1-b2a5-72fedeac3108" providerId="ADAL" clId="{A14D2561-7409-4D5E-A963-097639DC9E25}" dt="2022-03-02T21:22:03.392" v="0" actId="2696"/>
        <pc:sldMkLst>
          <pc:docMk/>
          <pc:sldMk cId="64751937" sldId="1065"/>
        </pc:sldMkLst>
      </pc:sldChg>
      <pc:sldChg chg="del">
        <pc:chgData name="Alexandros Anastasiou (TME)" userId="c6b2f1fa-3ddb-47a1-b2a5-72fedeac3108" providerId="ADAL" clId="{A14D2561-7409-4D5E-A963-097639DC9E25}" dt="2022-03-02T21:22:03.392" v="0" actId="2696"/>
        <pc:sldMkLst>
          <pc:docMk/>
          <pc:sldMk cId="3582348060" sldId="1066"/>
        </pc:sldMkLst>
      </pc:sldChg>
      <pc:sldChg chg="del">
        <pc:chgData name="Alexandros Anastasiou (TME)" userId="c6b2f1fa-3ddb-47a1-b2a5-72fedeac3108" providerId="ADAL" clId="{A14D2561-7409-4D5E-A963-097639DC9E25}" dt="2022-03-02T21:22:03.392" v="0" actId="2696"/>
        <pc:sldMkLst>
          <pc:docMk/>
          <pc:sldMk cId="1969836118" sldId="1067"/>
        </pc:sldMkLst>
      </pc:sldChg>
      <pc:sldChg chg="del">
        <pc:chgData name="Alexandros Anastasiou (TME)" userId="c6b2f1fa-3ddb-47a1-b2a5-72fedeac3108" providerId="ADAL" clId="{A14D2561-7409-4D5E-A963-097639DC9E25}" dt="2022-03-02T21:22:03.392" v="0" actId="2696"/>
        <pc:sldMkLst>
          <pc:docMk/>
          <pc:sldMk cId="2978036019" sldId="1068"/>
        </pc:sldMkLst>
      </pc:sldChg>
      <pc:sldChg chg="del">
        <pc:chgData name="Alexandros Anastasiou (TME)" userId="c6b2f1fa-3ddb-47a1-b2a5-72fedeac3108" providerId="ADAL" clId="{A14D2561-7409-4D5E-A963-097639DC9E25}" dt="2022-03-02T21:22:03.392" v="0" actId="2696"/>
        <pc:sldMkLst>
          <pc:docMk/>
          <pc:sldMk cId="3514474253" sldId="1069"/>
        </pc:sldMkLst>
      </pc:sldChg>
      <pc:sldChg chg="del">
        <pc:chgData name="Alexandros Anastasiou (TME)" userId="c6b2f1fa-3ddb-47a1-b2a5-72fedeac3108" providerId="ADAL" clId="{A14D2561-7409-4D5E-A963-097639DC9E25}" dt="2022-03-02T21:22:03.392" v="0" actId="2696"/>
        <pc:sldMkLst>
          <pc:docMk/>
          <pc:sldMk cId="1916614687" sldId="1070"/>
        </pc:sldMkLst>
      </pc:sldChg>
      <pc:sldChg chg="del">
        <pc:chgData name="Alexandros Anastasiou (TME)" userId="c6b2f1fa-3ddb-47a1-b2a5-72fedeac3108" providerId="ADAL" clId="{A14D2561-7409-4D5E-A963-097639DC9E25}" dt="2022-03-02T21:22:03.392" v="0" actId="2696"/>
        <pc:sldMkLst>
          <pc:docMk/>
          <pc:sldMk cId="2343754157" sldId="1071"/>
        </pc:sldMkLst>
      </pc:sldChg>
      <pc:sldMasterChg chg="addSp modSldLayout">
        <pc:chgData name="Alexandros Anastasiou (TME)" userId="c6b2f1fa-3ddb-47a1-b2a5-72fedeac3108" providerId="ADAL" clId="{A14D2561-7409-4D5E-A963-097639DC9E25}" dt="2022-03-02T21:22:26.783" v="2"/>
        <pc:sldMasterMkLst>
          <pc:docMk/>
          <pc:sldMasterMk cId="3011452801" sldId="2147483711"/>
        </pc:sldMasterMkLst>
        <pc:spChg chg="add">
          <ac:chgData name="Alexandros Anastasiou (TME)" userId="c6b2f1fa-3ddb-47a1-b2a5-72fedeac3108" providerId="ADAL" clId="{A14D2561-7409-4D5E-A963-097639DC9E25}" dt="2022-03-02T21:22:26.783" v="2"/>
          <ac:spMkLst>
            <pc:docMk/>
            <pc:sldMasterMk cId="3011452801" sldId="2147483711"/>
            <ac:spMk id="7" creationId="{E67E50F6-BD68-4C46-BEB7-42F1F722CBCB}"/>
          </ac:spMkLst>
        </pc:spChg>
        <pc:spChg chg="add">
          <ac:chgData name="Alexandros Anastasiou (TME)" userId="c6b2f1fa-3ddb-47a1-b2a5-72fedeac3108" providerId="ADAL" clId="{A14D2561-7409-4D5E-A963-097639DC9E25}" dt="2022-03-02T21:22:26.783" v="2"/>
          <ac:spMkLst>
            <pc:docMk/>
            <pc:sldMasterMk cId="3011452801" sldId="2147483711"/>
            <ac:spMk id="9" creationId="{B3ABE9CC-C1AE-49D3-86A6-5F054861E6FA}"/>
          </ac:spMkLst>
        </pc:spChg>
        <pc:picChg chg="add">
          <ac:chgData name="Alexandros Anastasiou (TME)" userId="c6b2f1fa-3ddb-47a1-b2a5-72fedeac3108" providerId="ADAL" clId="{A14D2561-7409-4D5E-A963-097639DC9E25}" dt="2022-03-02T21:22:26.783" v="2"/>
          <ac:picMkLst>
            <pc:docMk/>
            <pc:sldMasterMk cId="3011452801" sldId="2147483711"/>
            <ac:picMk id="8" creationId="{872D3062-3D37-4EDB-8332-84AA1B8E4766}"/>
          </ac:picMkLst>
        </pc:picChg>
        <pc:sldLayoutChg chg="addSp">
          <pc:chgData name="Alexandros Anastasiou (TME)" userId="c6b2f1fa-3ddb-47a1-b2a5-72fedeac3108" providerId="ADAL" clId="{A14D2561-7409-4D5E-A963-097639DC9E25}" dt="2022-03-02T21:22:26.783" v="2"/>
          <pc:sldLayoutMkLst>
            <pc:docMk/>
            <pc:sldMasterMk cId="3011452801" sldId="2147483711"/>
            <pc:sldLayoutMk cId="958564337" sldId="2147483712"/>
          </pc:sldLayoutMkLst>
          <pc:spChg chg="add">
            <ac:chgData name="Alexandros Anastasiou (TME)" userId="c6b2f1fa-3ddb-47a1-b2a5-72fedeac3108" providerId="ADAL" clId="{A14D2561-7409-4D5E-A963-097639DC9E25}" dt="2022-03-02T21:22:26.783" v="2"/>
            <ac:spMkLst>
              <pc:docMk/>
              <pc:sldMasterMk cId="3011452801" sldId="2147483711"/>
              <pc:sldLayoutMk cId="958564337" sldId="2147483712"/>
              <ac:spMk id="7" creationId="{983C46D3-92B6-464C-A760-9DFA5FEE4085}"/>
            </ac:spMkLst>
          </pc:spChg>
          <pc:picChg chg="add">
            <ac:chgData name="Alexandros Anastasiou (TME)" userId="c6b2f1fa-3ddb-47a1-b2a5-72fedeac3108" providerId="ADAL" clId="{A14D2561-7409-4D5E-A963-097639DC9E25}" dt="2022-03-02T21:22:26.783" v="2"/>
            <ac:picMkLst>
              <pc:docMk/>
              <pc:sldMasterMk cId="3011452801" sldId="2147483711"/>
              <pc:sldLayoutMk cId="958564337" sldId="2147483712"/>
              <ac:picMk id="8" creationId="{87DDC591-142D-4F6E-A8F1-ECC92252EEE0}"/>
            </ac:picMkLst>
          </pc:picChg>
        </pc:sldLayoutChg>
      </pc:sldMasterChg>
      <pc:sldMasterChg chg="addSp modSldLayout">
        <pc:chgData name="Alexandros Anastasiou (TME)" userId="c6b2f1fa-3ddb-47a1-b2a5-72fedeac3108" providerId="ADAL" clId="{A14D2561-7409-4D5E-A963-097639DC9E25}" dt="2022-03-02T21:22:30.845" v="3"/>
        <pc:sldMasterMkLst>
          <pc:docMk/>
          <pc:sldMasterMk cId="3675086075" sldId="2147483723"/>
        </pc:sldMasterMkLst>
        <pc:spChg chg="add">
          <ac:chgData name="Alexandros Anastasiou (TME)" userId="c6b2f1fa-3ddb-47a1-b2a5-72fedeac3108" providerId="ADAL" clId="{A14D2561-7409-4D5E-A963-097639DC9E25}" dt="2022-03-02T21:22:30.845" v="3"/>
          <ac:spMkLst>
            <pc:docMk/>
            <pc:sldMasterMk cId="3675086075" sldId="2147483723"/>
            <ac:spMk id="7" creationId="{07744DA2-CCFC-406B-B21A-3F4A1B02B0D4}"/>
          </ac:spMkLst>
        </pc:spChg>
        <pc:spChg chg="add">
          <ac:chgData name="Alexandros Anastasiou (TME)" userId="c6b2f1fa-3ddb-47a1-b2a5-72fedeac3108" providerId="ADAL" clId="{A14D2561-7409-4D5E-A963-097639DC9E25}" dt="2022-03-02T21:22:30.845" v="3"/>
          <ac:spMkLst>
            <pc:docMk/>
            <pc:sldMasterMk cId="3675086075" sldId="2147483723"/>
            <ac:spMk id="9" creationId="{B5F9C22D-CFAC-4685-854A-C2DD5D35BA0E}"/>
          </ac:spMkLst>
        </pc:spChg>
        <pc:picChg chg="add">
          <ac:chgData name="Alexandros Anastasiou (TME)" userId="c6b2f1fa-3ddb-47a1-b2a5-72fedeac3108" providerId="ADAL" clId="{A14D2561-7409-4D5E-A963-097639DC9E25}" dt="2022-03-02T21:22:30.845" v="3"/>
          <ac:picMkLst>
            <pc:docMk/>
            <pc:sldMasterMk cId="3675086075" sldId="2147483723"/>
            <ac:picMk id="8" creationId="{91EFA8E4-60E2-4F27-935B-BB5E6043080A}"/>
          </ac:picMkLst>
        </pc:picChg>
        <pc:sldLayoutChg chg="addSp">
          <pc:chgData name="Alexandros Anastasiou (TME)" userId="c6b2f1fa-3ddb-47a1-b2a5-72fedeac3108" providerId="ADAL" clId="{A14D2561-7409-4D5E-A963-097639DC9E25}" dt="2022-03-02T21:22:30.845" v="3"/>
          <pc:sldLayoutMkLst>
            <pc:docMk/>
            <pc:sldMasterMk cId="3675086075" sldId="2147483723"/>
            <pc:sldLayoutMk cId="2711835122" sldId="2147483724"/>
          </pc:sldLayoutMkLst>
          <pc:spChg chg="add">
            <ac:chgData name="Alexandros Anastasiou (TME)" userId="c6b2f1fa-3ddb-47a1-b2a5-72fedeac3108" providerId="ADAL" clId="{A14D2561-7409-4D5E-A963-097639DC9E25}" dt="2022-03-02T21:22:30.845" v="3"/>
            <ac:spMkLst>
              <pc:docMk/>
              <pc:sldMasterMk cId="3675086075" sldId="2147483723"/>
              <pc:sldLayoutMk cId="2711835122" sldId="2147483724"/>
              <ac:spMk id="7" creationId="{F502622B-3DA3-4212-8BC1-BDE687ADA7F6}"/>
            </ac:spMkLst>
          </pc:spChg>
          <pc:picChg chg="add">
            <ac:chgData name="Alexandros Anastasiou (TME)" userId="c6b2f1fa-3ddb-47a1-b2a5-72fedeac3108" providerId="ADAL" clId="{A14D2561-7409-4D5E-A963-097639DC9E25}" dt="2022-03-02T21:22:30.845" v="3"/>
            <ac:picMkLst>
              <pc:docMk/>
              <pc:sldMasterMk cId="3675086075" sldId="2147483723"/>
              <pc:sldLayoutMk cId="2711835122" sldId="2147483724"/>
              <ac:picMk id="8" creationId="{D3532E64-53AE-41A1-8EEC-AEE0A730ED0A}"/>
            </ac:picMkLst>
          </pc:picChg>
        </pc:sldLayoutChg>
      </pc:sldMasterChg>
    </pc:docChg>
  </pc:docChgLst>
  <pc:docChgLst>
    <pc:chgData name="Ihssane Bzikha (TME)" userId="65b06ad0-54ea-422e-944c-8eede1b57610" providerId="ADAL" clId="{1C33C028-7978-4E9A-8679-7956B17AF3AB}"/>
    <pc:docChg chg="custSel addSld modSld">
      <pc:chgData name="Ihssane Bzikha (TME)" userId="65b06ad0-54ea-422e-944c-8eede1b57610" providerId="ADAL" clId="{1C33C028-7978-4E9A-8679-7956B17AF3AB}" dt="2022-03-31T11:28:18.032" v="10"/>
      <pc:docMkLst>
        <pc:docMk/>
      </pc:docMkLst>
      <pc:sldChg chg="add">
        <pc:chgData name="Ihssane Bzikha (TME)" userId="65b06ad0-54ea-422e-944c-8eede1b57610" providerId="ADAL" clId="{1C33C028-7978-4E9A-8679-7956B17AF3AB}" dt="2022-03-31T11:28:18.032" v="10"/>
        <pc:sldMkLst>
          <pc:docMk/>
          <pc:sldMk cId="0" sldId="265"/>
        </pc:sldMkLst>
      </pc:sldChg>
      <pc:sldChg chg="addCm">
        <pc:chgData name="Ihssane Bzikha (TME)" userId="65b06ad0-54ea-422e-944c-8eede1b57610" providerId="ADAL" clId="{1C33C028-7978-4E9A-8679-7956B17AF3AB}" dt="2022-03-31T07:11:31.420" v="8" actId="1589"/>
        <pc:sldMkLst>
          <pc:docMk/>
          <pc:sldMk cId="2356701287" sldId="1070"/>
        </pc:sldMkLst>
      </pc:sldChg>
      <pc:sldChg chg="addCm modCm">
        <pc:chgData name="Ihssane Bzikha (TME)" userId="65b06ad0-54ea-422e-944c-8eede1b57610" providerId="ADAL" clId="{1C33C028-7978-4E9A-8679-7956B17AF3AB}" dt="2022-03-30T12:58:55.667" v="7" actId="1589"/>
        <pc:sldMkLst>
          <pc:docMk/>
          <pc:sldMk cId="2089662257" sldId="1074"/>
        </pc:sldMkLst>
      </pc:sldChg>
      <pc:sldChg chg="modSp mod">
        <pc:chgData name="Ihssane Bzikha (TME)" userId="65b06ad0-54ea-422e-944c-8eede1b57610" providerId="ADAL" clId="{1C33C028-7978-4E9A-8679-7956B17AF3AB}" dt="2022-03-31T07:27:24.299" v="9" actId="33524"/>
        <pc:sldMkLst>
          <pc:docMk/>
          <pc:sldMk cId="1086570314" sldId="1082"/>
        </pc:sldMkLst>
        <pc:spChg chg="mod">
          <ac:chgData name="Ihssane Bzikha (TME)" userId="65b06ad0-54ea-422e-944c-8eede1b57610" providerId="ADAL" clId="{1C33C028-7978-4E9A-8679-7956B17AF3AB}" dt="2022-03-31T07:27:24.299" v="9" actId="33524"/>
          <ac:spMkLst>
            <pc:docMk/>
            <pc:sldMk cId="1086570314" sldId="1082"/>
            <ac:spMk id="7" creationId="{9EA08FB8-D00F-44F8-AE6A-ED45A5964FFA}"/>
          </ac:spMkLst>
        </pc:spChg>
      </pc:sldChg>
      <pc:sldChg chg="addCm modCm">
        <pc:chgData name="Ihssane Bzikha (TME)" userId="65b06ad0-54ea-422e-944c-8eede1b57610" providerId="ADAL" clId="{1C33C028-7978-4E9A-8679-7956B17AF3AB}" dt="2022-03-30T12:53:23.691" v="2"/>
        <pc:sldMkLst>
          <pc:docMk/>
          <pc:sldMk cId="3262672950" sldId="1086"/>
        </pc:sldMkLst>
      </pc:sldChg>
    </pc:docChg>
  </pc:docChgLst>
  <pc:docChgLst>
    <pc:chgData name="Ihssane Bzikha (TME)" userId="S::ihssane.bzikha@toyota-europe.com::65b06ad0-54ea-422e-944c-8eede1b57610" providerId="AD" clId="Web-{09E71FF1-54DC-5317-2D43-F198ECA7A1AB}"/>
    <pc:docChg chg="">
      <pc:chgData name="Ihssane Bzikha (TME)" userId="S::ihssane.bzikha@toyota-europe.com::65b06ad0-54ea-422e-944c-8eede1b57610" providerId="AD" clId="Web-{09E71FF1-54DC-5317-2D43-F198ECA7A1AB}" dt="2022-03-30T12:49:38.656" v="0"/>
      <pc:docMkLst>
        <pc:docMk/>
      </pc:docMkLst>
      <pc:sldChg chg="addCm">
        <pc:chgData name="Ihssane Bzikha (TME)" userId="S::ihssane.bzikha@toyota-europe.com::65b06ad0-54ea-422e-944c-8eede1b57610" providerId="AD" clId="Web-{09E71FF1-54DC-5317-2D43-F198ECA7A1AB}" dt="2022-03-30T12:49:38.656" v="0"/>
        <pc:sldMkLst>
          <pc:docMk/>
          <pc:sldMk cId="2786513442" sldId="1085"/>
        </pc:sldMkLst>
      </pc:sldChg>
    </pc:docChg>
  </pc:docChgLst>
  <pc:docChgLst>
    <pc:chgData name="Jietse Melotte (TME)" userId="63d658c3-3d8b-4739-8dee-5da24fab68f5" providerId="ADAL" clId="{DDFCB36A-0446-45D8-845A-15607EA210DF}"/>
    <pc:docChg chg="undo custSel modSld">
      <pc:chgData name="Jietse Melotte (TME)" userId="63d658c3-3d8b-4739-8dee-5da24fab68f5" providerId="ADAL" clId="{DDFCB36A-0446-45D8-845A-15607EA210DF}" dt="2022-03-31T11:22:48.824" v="993" actId="5900"/>
      <pc:docMkLst>
        <pc:docMk/>
      </pc:docMkLst>
      <pc:sldChg chg="addSp modSp mod addCm delCm modCm">
        <pc:chgData name="Jietse Melotte (TME)" userId="63d658c3-3d8b-4739-8dee-5da24fab68f5" providerId="ADAL" clId="{DDFCB36A-0446-45D8-845A-15607EA210DF}" dt="2022-03-30T13:51:14.047" v="360" actId="313"/>
        <pc:sldMkLst>
          <pc:docMk/>
          <pc:sldMk cId="3536387529" sldId="276"/>
        </pc:sldMkLst>
        <pc:spChg chg="mod">
          <ac:chgData name="Jietse Melotte (TME)" userId="63d658c3-3d8b-4739-8dee-5da24fab68f5" providerId="ADAL" clId="{DDFCB36A-0446-45D8-845A-15607EA210DF}" dt="2022-03-29T14:22:46.279" v="43" actId="20577"/>
          <ac:spMkLst>
            <pc:docMk/>
            <pc:sldMk cId="3536387529" sldId="276"/>
            <ac:spMk id="8" creationId="{21C09448-2CF9-40D1-AD24-4CD2016018C2}"/>
          </ac:spMkLst>
        </pc:spChg>
        <pc:spChg chg="mod">
          <ac:chgData name="Jietse Melotte (TME)" userId="63d658c3-3d8b-4739-8dee-5da24fab68f5" providerId="ADAL" clId="{DDFCB36A-0446-45D8-845A-15607EA210DF}" dt="2022-03-29T14:10:43.470" v="7" actId="1038"/>
          <ac:spMkLst>
            <pc:docMk/>
            <pc:sldMk cId="3536387529" sldId="276"/>
            <ac:spMk id="14" creationId="{B978FBE6-0FEE-4AA2-B7A3-DC8E993541F6}"/>
          </ac:spMkLst>
        </pc:spChg>
        <pc:spChg chg="mod">
          <ac:chgData name="Jietse Melotte (TME)" userId="63d658c3-3d8b-4739-8dee-5da24fab68f5" providerId="ADAL" clId="{DDFCB36A-0446-45D8-845A-15607EA210DF}" dt="2022-03-30T06:24:55.421" v="80" actId="20577"/>
          <ac:spMkLst>
            <pc:docMk/>
            <pc:sldMk cId="3536387529" sldId="276"/>
            <ac:spMk id="29" creationId="{5F906823-38F7-402E-BA49-BE4BBBF51DFF}"/>
          </ac:spMkLst>
        </pc:spChg>
        <pc:spChg chg="mod">
          <ac:chgData name="Jietse Melotte (TME)" userId="63d658c3-3d8b-4739-8dee-5da24fab68f5" providerId="ADAL" clId="{DDFCB36A-0446-45D8-845A-15607EA210DF}" dt="2022-03-30T06:25:06.236" v="82" actId="20577"/>
          <ac:spMkLst>
            <pc:docMk/>
            <pc:sldMk cId="3536387529" sldId="276"/>
            <ac:spMk id="35" creationId="{6D3F607C-844D-4DA7-8588-7A54DF6C1814}"/>
          </ac:spMkLst>
        </pc:spChg>
        <pc:spChg chg="mod">
          <ac:chgData name="Jietse Melotte (TME)" userId="63d658c3-3d8b-4739-8dee-5da24fab68f5" providerId="ADAL" clId="{DDFCB36A-0446-45D8-845A-15607EA210DF}" dt="2022-03-30T13:51:14.047" v="360" actId="313"/>
          <ac:spMkLst>
            <pc:docMk/>
            <pc:sldMk cId="3536387529" sldId="276"/>
            <ac:spMk id="41" creationId="{468F7B82-902F-4D39-B563-76E521699304}"/>
          </ac:spMkLst>
        </pc:spChg>
        <pc:spChg chg="mod">
          <ac:chgData name="Jietse Melotte (TME)" userId="63d658c3-3d8b-4739-8dee-5da24fab68f5" providerId="ADAL" clId="{DDFCB36A-0446-45D8-845A-15607EA210DF}" dt="2022-03-30T06:30:36.376" v="275" actId="1035"/>
          <ac:spMkLst>
            <pc:docMk/>
            <pc:sldMk cId="3536387529" sldId="276"/>
            <ac:spMk id="55" creationId="{547FA431-08D7-47FD-B3BE-FA74E0950CF0}"/>
          </ac:spMkLst>
        </pc:spChg>
        <pc:spChg chg="add mod">
          <ac:chgData name="Jietse Melotte (TME)" userId="63d658c3-3d8b-4739-8dee-5da24fab68f5" providerId="ADAL" clId="{DDFCB36A-0446-45D8-845A-15607EA210DF}" dt="2022-03-30T06:30:14.824" v="251" actId="1035"/>
          <ac:spMkLst>
            <pc:docMk/>
            <pc:sldMk cId="3536387529" sldId="276"/>
            <ac:spMk id="60" creationId="{BD13F841-F08E-47DC-9829-81C3D9ADFEE8}"/>
          </ac:spMkLst>
        </pc:spChg>
        <pc:spChg chg="mod">
          <ac:chgData name="Jietse Melotte (TME)" userId="63d658c3-3d8b-4739-8dee-5da24fab68f5" providerId="ADAL" clId="{DDFCB36A-0446-45D8-845A-15607EA210DF}" dt="2022-03-30T06:30:36.376" v="275" actId="1035"/>
          <ac:spMkLst>
            <pc:docMk/>
            <pc:sldMk cId="3536387529" sldId="276"/>
            <ac:spMk id="62" creationId="{E1D75216-6FDC-4CCB-BECE-92A437EA5920}"/>
          </ac:spMkLst>
        </pc:spChg>
        <pc:spChg chg="mod">
          <ac:chgData name="Jietse Melotte (TME)" userId="63d658c3-3d8b-4739-8dee-5da24fab68f5" providerId="ADAL" clId="{DDFCB36A-0446-45D8-845A-15607EA210DF}" dt="2022-03-30T06:30:32.918" v="268" actId="1035"/>
          <ac:spMkLst>
            <pc:docMk/>
            <pc:sldMk cId="3536387529" sldId="276"/>
            <ac:spMk id="63" creationId="{617F9D4A-B626-4AB1-A0A3-0B55B79A0181}"/>
          </ac:spMkLst>
        </pc:spChg>
        <pc:spChg chg="mod">
          <ac:chgData name="Jietse Melotte (TME)" userId="63d658c3-3d8b-4739-8dee-5da24fab68f5" providerId="ADAL" clId="{DDFCB36A-0446-45D8-845A-15607EA210DF}" dt="2022-03-30T06:30:32.918" v="268" actId="1035"/>
          <ac:spMkLst>
            <pc:docMk/>
            <pc:sldMk cId="3536387529" sldId="276"/>
            <ac:spMk id="64" creationId="{8DB69C92-932F-40BE-9AD2-7301B26C8D30}"/>
          </ac:spMkLst>
        </pc:spChg>
        <pc:spChg chg="add mod">
          <ac:chgData name="Jietse Melotte (TME)" userId="63d658c3-3d8b-4739-8dee-5da24fab68f5" providerId="ADAL" clId="{DDFCB36A-0446-45D8-845A-15607EA210DF}" dt="2022-03-30T06:30:11.322" v="248" actId="1076"/>
          <ac:spMkLst>
            <pc:docMk/>
            <pc:sldMk cId="3536387529" sldId="276"/>
            <ac:spMk id="67" creationId="{B03CB85A-B706-40D9-81A1-76C51486D10C}"/>
          </ac:spMkLst>
        </pc:spChg>
        <pc:spChg chg="mod">
          <ac:chgData name="Jietse Melotte (TME)" userId="63d658c3-3d8b-4739-8dee-5da24fab68f5" providerId="ADAL" clId="{DDFCB36A-0446-45D8-845A-15607EA210DF}" dt="2022-03-30T06:51:40.628" v="332" actId="6549"/>
          <ac:spMkLst>
            <pc:docMk/>
            <pc:sldMk cId="3536387529" sldId="276"/>
            <ac:spMk id="82" creationId="{B70E5181-821D-4713-8740-FFA08EC57860}"/>
          </ac:spMkLst>
        </pc:spChg>
        <pc:spChg chg="mod">
          <ac:chgData name="Jietse Melotte (TME)" userId="63d658c3-3d8b-4739-8dee-5da24fab68f5" providerId="ADAL" clId="{DDFCB36A-0446-45D8-845A-15607EA210DF}" dt="2022-03-30T06:51:30.580" v="331" actId="1036"/>
          <ac:spMkLst>
            <pc:docMk/>
            <pc:sldMk cId="3536387529" sldId="276"/>
            <ac:spMk id="83" creationId="{76FB9FF6-C782-4D01-AC39-2C79CB65EAC8}"/>
          </ac:spMkLst>
        </pc:spChg>
        <pc:cxnChg chg="mod">
          <ac:chgData name="Jietse Melotte (TME)" userId="63d658c3-3d8b-4739-8dee-5da24fab68f5" providerId="ADAL" clId="{DDFCB36A-0446-45D8-845A-15607EA210DF}" dt="2022-03-29T14:10:57.782" v="14" actId="1038"/>
          <ac:cxnSpMkLst>
            <pc:docMk/>
            <pc:sldMk cId="3536387529" sldId="276"/>
            <ac:cxnSpMk id="6" creationId="{200E2C7C-85BD-4C35-9405-38916FB2A576}"/>
          </ac:cxnSpMkLst>
        </pc:cxnChg>
        <pc:cxnChg chg="mod">
          <ac:chgData name="Jietse Melotte (TME)" userId="63d658c3-3d8b-4739-8dee-5da24fab68f5" providerId="ADAL" clId="{DDFCB36A-0446-45D8-845A-15607EA210DF}" dt="2022-03-30T06:30:36.376" v="275" actId="1035"/>
          <ac:cxnSpMkLst>
            <pc:docMk/>
            <pc:sldMk cId="3536387529" sldId="276"/>
            <ac:cxnSpMk id="56" creationId="{BB1D5559-0173-4BDA-A07C-0DD4A8915B6A}"/>
          </ac:cxnSpMkLst>
        </pc:cxnChg>
        <pc:cxnChg chg="mod">
          <ac:chgData name="Jietse Melotte (TME)" userId="63d658c3-3d8b-4739-8dee-5da24fab68f5" providerId="ADAL" clId="{DDFCB36A-0446-45D8-845A-15607EA210DF}" dt="2022-03-30T06:30:32.918" v="268" actId="1035"/>
          <ac:cxnSpMkLst>
            <pc:docMk/>
            <pc:sldMk cId="3536387529" sldId="276"/>
            <ac:cxnSpMk id="65" creationId="{A107A5D6-ACD4-42A5-AB41-4519E8800545}"/>
          </ac:cxnSpMkLst>
        </pc:cxnChg>
        <pc:cxnChg chg="mod">
          <ac:chgData name="Jietse Melotte (TME)" userId="63d658c3-3d8b-4739-8dee-5da24fab68f5" providerId="ADAL" clId="{DDFCB36A-0446-45D8-845A-15607EA210DF}" dt="2022-03-30T06:30:22.877" v="260" actId="1036"/>
          <ac:cxnSpMkLst>
            <pc:docMk/>
            <pc:sldMk cId="3536387529" sldId="276"/>
            <ac:cxnSpMk id="120" creationId="{16ECE981-048A-4F9E-99C7-8E0B93379C64}"/>
          </ac:cxnSpMkLst>
        </pc:cxnChg>
      </pc:sldChg>
      <pc:sldChg chg="addCm modCm">
        <pc:chgData name="Jietse Melotte (TME)" userId="63d658c3-3d8b-4739-8dee-5da24fab68f5" providerId="ADAL" clId="{DDFCB36A-0446-45D8-845A-15607EA210DF}" dt="2022-03-30T13:55:05.945" v="364"/>
        <pc:sldMkLst>
          <pc:docMk/>
          <pc:sldMk cId="461557819" sldId="1064"/>
        </pc:sldMkLst>
      </pc:sldChg>
      <pc:sldChg chg="modSp mod addCm delCm modCm">
        <pc:chgData name="Jietse Melotte (TME)" userId="63d658c3-3d8b-4739-8dee-5da24fab68f5" providerId="ADAL" clId="{DDFCB36A-0446-45D8-845A-15607EA210DF}" dt="2022-03-31T10:04:51.644" v="597" actId="1592"/>
        <pc:sldMkLst>
          <pc:docMk/>
          <pc:sldMk cId="2356701287" sldId="1070"/>
        </pc:sldMkLst>
        <pc:spChg chg="mod">
          <ac:chgData name="Jietse Melotte (TME)" userId="63d658c3-3d8b-4739-8dee-5da24fab68f5" providerId="ADAL" clId="{DDFCB36A-0446-45D8-845A-15607EA210DF}" dt="2022-03-30T13:38:54.828" v="339" actId="6549"/>
          <ac:spMkLst>
            <pc:docMk/>
            <pc:sldMk cId="2356701287" sldId="1070"/>
            <ac:spMk id="9" creationId="{174D79E0-40D4-43F5-9711-85F6C0ECCC12}"/>
          </ac:spMkLst>
        </pc:spChg>
      </pc:sldChg>
      <pc:sldChg chg="addSp modSp mod addCm delCm modCm">
        <pc:chgData name="Jietse Melotte (TME)" userId="63d658c3-3d8b-4739-8dee-5da24fab68f5" providerId="ADAL" clId="{DDFCB36A-0446-45D8-845A-15607EA210DF}" dt="2022-03-31T11:22:48.824" v="993" actId="5900"/>
        <pc:sldMkLst>
          <pc:docMk/>
          <pc:sldMk cId="80234980" sldId="1071"/>
        </pc:sldMkLst>
        <pc:spChg chg="mod">
          <ac:chgData name="Jietse Melotte (TME)" userId="63d658c3-3d8b-4739-8dee-5da24fab68f5" providerId="ADAL" clId="{DDFCB36A-0446-45D8-845A-15607EA210DF}" dt="2022-03-31T11:21:55.462" v="986" actId="20577"/>
          <ac:spMkLst>
            <pc:docMk/>
            <pc:sldMk cId="80234980" sldId="1071"/>
            <ac:spMk id="2" creationId="{40F231F8-12B4-4535-9D40-E06D486FE01D}"/>
          </ac:spMkLst>
        </pc:spChg>
        <pc:spChg chg="mod">
          <ac:chgData name="Jietse Melotte (TME)" userId="63d658c3-3d8b-4739-8dee-5da24fab68f5" providerId="ADAL" clId="{DDFCB36A-0446-45D8-845A-15607EA210DF}" dt="2022-03-31T11:18:30.895" v="907" actId="1035"/>
          <ac:spMkLst>
            <pc:docMk/>
            <pc:sldMk cId="80234980" sldId="1071"/>
            <ac:spMk id="3" creationId="{55476934-C60F-45A2-B5EC-E488FA98B6D2}"/>
          </ac:spMkLst>
        </pc:spChg>
        <pc:spChg chg="mod">
          <ac:chgData name="Jietse Melotte (TME)" userId="63d658c3-3d8b-4739-8dee-5da24fab68f5" providerId="ADAL" clId="{DDFCB36A-0446-45D8-845A-15607EA210DF}" dt="2022-03-31T11:21:30.154" v="980" actId="1035"/>
          <ac:spMkLst>
            <pc:docMk/>
            <pc:sldMk cId="80234980" sldId="1071"/>
            <ac:spMk id="15" creationId="{1DBE166E-E79F-4CB4-B978-24888630617F}"/>
          </ac:spMkLst>
        </pc:spChg>
        <pc:spChg chg="mod">
          <ac:chgData name="Jietse Melotte (TME)" userId="63d658c3-3d8b-4739-8dee-5da24fab68f5" providerId="ADAL" clId="{DDFCB36A-0446-45D8-845A-15607EA210DF}" dt="2022-03-31T11:22:09.553" v="991" actId="20577"/>
          <ac:spMkLst>
            <pc:docMk/>
            <pc:sldMk cId="80234980" sldId="1071"/>
            <ac:spMk id="19" creationId="{1DE23EF2-4D28-4A89-A308-F24878BD0D0B}"/>
          </ac:spMkLst>
        </pc:spChg>
        <pc:graphicFrameChg chg="add mod modGraphic">
          <ac:chgData name="Jietse Melotte (TME)" userId="63d658c3-3d8b-4739-8dee-5da24fab68f5" providerId="ADAL" clId="{DDFCB36A-0446-45D8-845A-15607EA210DF}" dt="2022-03-31T07:15:33.902" v="579" actId="20577"/>
          <ac:graphicFrameMkLst>
            <pc:docMk/>
            <pc:sldMk cId="80234980" sldId="1071"/>
            <ac:graphicFrameMk id="6" creationId="{D47C8798-1D6D-4106-B3E5-EEDB5FBA6416}"/>
          </ac:graphicFrameMkLst>
        </pc:graphicFrameChg>
        <pc:graphicFrameChg chg="mod modGraphic">
          <ac:chgData name="Jietse Melotte (TME)" userId="63d658c3-3d8b-4739-8dee-5da24fab68f5" providerId="ADAL" clId="{DDFCB36A-0446-45D8-845A-15607EA210DF}" dt="2022-03-31T11:21:13.383" v="959"/>
          <ac:graphicFrameMkLst>
            <pc:docMk/>
            <pc:sldMk cId="80234980" sldId="1071"/>
            <ac:graphicFrameMk id="14" creationId="{916F1837-328D-4E50-9494-655211531093}"/>
          </ac:graphicFrameMkLst>
        </pc:graphicFrameChg>
      </pc:sldChg>
      <pc:sldChg chg="delSp modSp mod addCm delCm modCm">
        <pc:chgData name="Jietse Melotte (TME)" userId="63d658c3-3d8b-4739-8dee-5da24fab68f5" providerId="ADAL" clId="{DDFCB36A-0446-45D8-845A-15607EA210DF}" dt="2022-03-31T10:08:54.900" v="707" actId="1076"/>
        <pc:sldMkLst>
          <pc:docMk/>
          <pc:sldMk cId="3823521601" sldId="1072"/>
        </pc:sldMkLst>
        <pc:spChg chg="mod">
          <ac:chgData name="Jietse Melotte (TME)" userId="63d658c3-3d8b-4739-8dee-5da24fab68f5" providerId="ADAL" clId="{DDFCB36A-0446-45D8-845A-15607EA210DF}" dt="2022-03-31T10:08:10.857" v="692" actId="1035"/>
          <ac:spMkLst>
            <pc:docMk/>
            <pc:sldMk cId="3823521601" sldId="1072"/>
            <ac:spMk id="5" creationId="{600FBFE8-0BD0-4060-A407-FE8FE9E68B79}"/>
          </ac:spMkLst>
        </pc:spChg>
        <pc:spChg chg="del">
          <ac:chgData name="Jietse Melotte (TME)" userId="63d658c3-3d8b-4739-8dee-5da24fab68f5" providerId="ADAL" clId="{DDFCB36A-0446-45D8-845A-15607EA210DF}" dt="2022-03-31T10:08:15.524" v="693" actId="478"/>
          <ac:spMkLst>
            <pc:docMk/>
            <pc:sldMk cId="3823521601" sldId="1072"/>
            <ac:spMk id="34" creationId="{342193CA-23FC-4260-8150-7E867ACD5D98}"/>
          </ac:spMkLst>
        </pc:spChg>
        <pc:spChg chg="del">
          <ac:chgData name="Jietse Melotte (TME)" userId="63d658c3-3d8b-4739-8dee-5da24fab68f5" providerId="ADAL" clId="{DDFCB36A-0446-45D8-845A-15607EA210DF}" dt="2022-03-31T10:08:18.020" v="694" actId="478"/>
          <ac:spMkLst>
            <pc:docMk/>
            <pc:sldMk cId="3823521601" sldId="1072"/>
            <ac:spMk id="35" creationId="{DC46CE4A-B803-4D8D-9E36-DF5ECC7613FA}"/>
          </ac:spMkLst>
        </pc:spChg>
        <pc:spChg chg="del">
          <ac:chgData name="Jietse Melotte (TME)" userId="63d658c3-3d8b-4739-8dee-5da24fab68f5" providerId="ADAL" clId="{DDFCB36A-0446-45D8-845A-15607EA210DF}" dt="2022-03-31T10:08:19.674" v="695" actId="478"/>
          <ac:spMkLst>
            <pc:docMk/>
            <pc:sldMk cId="3823521601" sldId="1072"/>
            <ac:spMk id="36" creationId="{3F2CE0C6-885D-49CA-91C3-642462DAB3F1}"/>
          </ac:spMkLst>
        </pc:spChg>
        <pc:spChg chg="del">
          <ac:chgData name="Jietse Melotte (TME)" userId="63d658c3-3d8b-4739-8dee-5da24fab68f5" providerId="ADAL" clId="{DDFCB36A-0446-45D8-845A-15607EA210DF}" dt="2022-03-31T10:08:20.970" v="696" actId="478"/>
          <ac:spMkLst>
            <pc:docMk/>
            <pc:sldMk cId="3823521601" sldId="1072"/>
            <ac:spMk id="38" creationId="{AE928E02-8430-4D82-A728-66CEDA1481C9}"/>
          </ac:spMkLst>
        </pc:spChg>
        <pc:spChg chg="mod">
          <ac:chgData name="Jietse Melotte (TME)" userId="63d658c3-3d8b-4739-8dee-5da24fab68f5" providerId="ADAL" clId="{DDFCB36A-0446-45D8-845A-15607EA210DF}" dt="2022-03-31T10:08:54.900" v="707" actId="1076"/>
          <ac:spMkLst>
            <pc:docMk/>
            <pc:sldMk cId="3823521601" sldId="1072"/>
            <ac:spMk id="46" creationId="{A2DC2F50-0C7E-47D0-825A-17DB171AFD57}"/>
          </ac:spMkLst>
        </pc:spChg>
        <pc:spChg chg="mod">
          <ac:chgData name="Jietse Melotte (TME)" userId="63d658c3-3d8b-4739-8dee-5da24fab68f5" providerId="ADAL" clId="{DDFCB36A-0446-45D8-845A-15607EA210DF}" dt="2022-03-31T10:07:01.852" v="621" actId="20577"/>
          <ac:spMkLst>
            <pc:docMk/>
            <pc:sldMk cId="3823521601" sldId="1072"/>
            <ac:spMk id="104" creationId="{46099C62-A338-42A2-AECF-9AE18BD5FA59}"/>
          </ac:spMkLst>
        </pc:spChg>
      </pc:sldChg>
      <pc:sldChg chg="addCm delCm modCm">
        <pc:chgData name="Jietse Melotte (TME)" userId="63d658c3-3d8b-4739-8dee-5da24fab68f5" providerId="ADAL" clId="{DDFCB36A-0446-45D8-845A-15607EA210DF}" dt="2022-03-30T13:44:51.172" v="347" actId="1592"/>
        <pc:sldMkLst>
          <pc:docMk/>
          <pc:sldMk cId="315115921" sldId="1073"/>
        </pc:sldMkLst>
      </pc:sldChg>
      <pc:sldChg chg="addSp delSp modSp mod delCm">
        <pc:chgData name="Jietse Melotte (TME)" userId="63d658c3-3d8b-4739-8dee-5da24fab68f5" providerId="ADAL" clId="{DDFCB36A-0446-45D8-845A-15607EA210DF}" dt="2022-03-31T06:46:45.485" v="448" actId="1592"/>
        <pc:sldMkLst>
          <pc:docMk/>
          <pc:sldMk cId="2089662257" sldId="1074"/>
        </pc:sldMkLst>
        <pc:spChg chg="add mod">
          <ac:chgData name="Jietse Melotte (TME)" userId="63d658c3-3d8b-4739-8dee-5da24fab68f5" providerId="ADAL" clId="{DDFCB36A-0446-45D8-845A-15607EA210DF}" dt="2022-03-31T06:45:45.385" v="439" actId="1036"/>
          <ac:spMkLst>
            <pc:docMk/>
            <pc:sldMk cId="2089662257" sldId="1074"/>
            <ac:spMk id="16" creationId="{071B93B1-52A7-446F-891D-5AA6C14A8051}"/>
          </ac:spMkLst>
        </pc:spChg>
        <pc:grpChg chg="del">
          <ac:chgData name="Jietse Melotte (TME)" userId="63d658c3-3d8b-4739-8dee-5da24fab68f5" providerId="ADAL" clId="{DDFCB36A-0446-45D8-845A-15607EA210DF}" dt="2022-03-31T06:44:53.719" v="393" actId="478"/>
          <ac:grpSpMkLst>
            <pc:docMk/>
            <pc:sldMk cId="2089662257" sldId="1074"/>
            <ac:grpSpMk id="15" creationId="{24C73062-72E4-45E6-96BA-88F4FA801EAB}"/>
          </ac:grpSpMkLst>
        </pc:grpChg>
        <pc:grpChg chg="mod">
          <ac:chgData name="Jietse Melotte (TME)" userId="63d658c3-3d8b-4739-8dee-5da24fab68f5" providerId="ADAL" clId="{DDFCB36A-0446-45D8-845A-15607EA210DF}" dt="2022-03-31T06:45:23.592" v="405" actId="1076"/>
          <ac:grpSpMkLst>
            <pc:docMk/>
            <pc:sldMk cId="2089662257" sldId="1074"/>
            <ac:grpSpMk id="37" creationId="{6F918E70-2DD7-40CB-8230-91A8C4E38F42}"/>
          </ac:grpSpMkLst>
        </pc:grpChg>
        <pc:grpChg chg="del">
          <ac:chgData name="Jietse Melotte (TME)" userId="63d658c3-3d8b-4739-8dee-5da24fab68f5" providerId="ADAL" clId="{DDFCB36A-0446-45D8-845A-15607EA210DF}" dt="2022-03-31T06:44:52.519" v="392" actId="478"/>
          <ac:grpSpMkLst>
            <pc:docMk/>
            <pc:sldMk cId="2089662257" sldId="1074"/>
            <ac:grpSpMk id="57" creationId="{9527F743-667E-4284-B5FD-A189144E293D}"/>
          </ac:grpSpMkLst>
        </pc:grpChg>
        <pc:cxnChg chg="add del mod">
          <ac:chgData name="Jietse Melotte (TME)" userId="63d658c3-3d8b-4739-8dee-5da24fab68f5" providerId="ADAL" clId="{DDFCB36A-0446-45D8-845A-15607EA210DF}" dt="2022-03-31T06:45:00.191" v="395" actId="478"/>
          <ac:cxnSpMkLst>
            <pc:docMk/>
            <pc:sldMk cId="2089662257" sldId="1074"/>
            <ac:cxnSpMk id="10" creationId="{FC3A176A-FC74-4C06-AB57-50B3CF7D8111}"/>
          </ac:cxnSpMkLst>
        </pc:cxnChg>
        <pc:cxnChg chg="add mod">
          <ac:chgData name="Jietse Melotte (TME)" userId="63d658c3-3d8b-4739-8dee-5da24fab68f5" providerId="ADAL" clId="{DDFCB36A-0446-45D8-845A-15607EA210DF}" dt="2022-03-31T06:46:32.360" v="447" actId="14100"/>
          <ac:cxnSpMkLst>
            <pc:docMk/>
            <pc:sldMk cId="2089662257" sldId="1074"/>
            <ac:cxnSpMk id="29" creationId="{A31FA3E1-AECE-4F5F-B8E4-7A3EF6F27754}"/>
          </ac:cxnSpMkLst>
        </pc:cxnChg>
      </pc:sldChg>
      <pc:sldChg chg="modSp">
        <pc:chgData name="Jietse Melotte (TME)" userId="63d658c3-3d8b-4739-8dee-5da24fab68f5" providerId="ADAL" clId="{DDFCB36A-0446-45D8-845A-15607EA210DF}" dt="2022-03-31T11:14:05.808" v="785"/>
        <pc:sldMkLst>
          <pc:docMk/>
          <pc:sldMk cId="857183396" sldId="1075"/>
        </pc:sldMkLst>
        <pc:picChg chg="mod">
          <ac:chgData name="Jietse Melotte (TME)" userId="63d658c3-3d8b-4739-8dee-5da24fab68f5" providerId="ADAL" clId="{DDFCB36A-0446-45D8-845A-15607EA210DF}" dt="2022-03-31T11:13:57.891" v="782"/>
          <ac:picMkLst>
            <pc:docMk/>
            <pc:sldMk cId="857183396" sldId="1075"/>
            <ac:picMk id="15" creationId="{254F5819-24D9-4F1D-9336-59DB602171AD}"/>
          </ac:picMkLst>
        </pc:picChg>
        <pc:picChg chg="mod">
          <ac:chgData name="Jietse Melotte (TME)" userId="63d658c3-3d8b-4739-8dee-5da24fab68f5" providerId="ADAL" clId="{DDFCB36A-0446-45D8-845A-15607EA210DF}" dt="2022-03-31T11:14:02.797" v="784"/>
          <ac:picMkLst>
            <pc:docMk/>
            <pc:sldMk cId="857183396" sldId="1075"/>
            <ac:picMk id="23" creationId="{5F3AAD5C-BB8D-4BED-8C1B-FCABB8139F88}"/>
          </ac:picMkLst>
        </pc:picChg>
        <pc:picChg chg="mod">
          <ac:chgData name="Jietse Melotte (TME)" userId="63d658c3-3d8b-4739-8dee-5da24fab68f5" providerId="ADAL" clId="{DDFCB36A-0446-45D8-845A-15607EA210DF}" dt="2022-03-31T11:14:00.384" v="783"/>
          <ac:picMkLst>
            <pc:docMk/>
            <pc:sldMk cId="857183396" sldId="1075"/>
            <ac:picMk id="30" creationId="{6516A50E-FE59-40EA-A647-CC5FDA0406F2}"/>
          </ac:picMkLst>
        </pc:picChg>
        <pc:picChg chg="mod">
          <ac:chgData name="Jietse Melotte (TME)" userId="63d658c3-3d8b-4739-8dee-5da24fab68f5" providerId="ADAL" clId="{DDFCB36A-0446-45D8-845A-15607EA210DF}" dt="2022-03-31T11:14:05.808" v="785"/>
          <ac:picMkLst>
            <pc:docMk/>
            <pc:sldMk cId="857183396" sldId="1075"/>
            <ac:picMk id="35" creationId="{C0F72CF9-EC21-4F66-A5F5-82A404AFAC5A}"/>
          </ac:picMkLst>
        </pc:picChg>
      </pc:sldChg>
      <pc:sldChg chg="modSp addCm modCm">
        <pc:chgData name="Jietse Melotte (TME)" userId="63d658c3-3d8b-4739-8dee-5da24fab68f5" providerId="ADAL" clId="{DDFCB36A-0446-45D8-845A-15607EA210DF}" dt="2022-03-31T11:13:44.306" v="781"/>
        <pc:sldMkLst>
          <pc:docMk/>
          <pc:sldMk cId="1735138052" sldId="1080"/>
        </pc:sldMkLst>
        <pc:picChg chg="mod">
          <ac:chgData name="Jietse Melotte (TME)" userId="63d658c3-3d8b-4739-8dee-5da24fab68f5" providerId="ADAL" clId="{DDFCB36A-0446-45D8-845A-15607EA210DF}" dt="2022-03-31T11:13:39.795" v="780"/>
          <ac:picMkLst>
            <pc:docMk/>
            <pc:sldMk cId="1735138052" sldId="1080"/>
            <ac:picMk id="3" creationId="{EB6E58B7-1201-42A2-B7CC-591F8D74F15E}"/>
          </ac:picMkLst>
        </pc:picChg>
        <pc:picChg chg="mod">
          <ac:chgData name="Jietse Melotte (TME)" userId="63d658c3-3d8b-4739-8dee-5da24fab68f5" providerId="ADAL" clId="{DDFCB36A-0446-45D8-845A-15607EA210DF}" dt="2022-03-31T11:13:37.716" v="779"/>
          <ac:picMkLst>
            <pc:docMk/>
            <pc:sldMk cId="1735138052" sldId="1080"/>
            <ac:picMk id="6" creationId="{49AF2A65-7877-4DAF-9881-0287BCE90A73}"/>
          </ac:picMkLst>
        </pc:picChg>
        <pc:picChg chg="mod">
          <ac:chgData name="Jietse Melotte (TME)" userId="63d658c3-3d8b-4739-8dee-5da24fab68f5" providerId="ADAL" clId="{DDFCB36A-0446-45D8-845A-15607EA210DF}" dt="2022-03-31T11:13:35.729" v="778"/>
          <ac:picMkLst>
            <pc:docMk/>
            <pc:sldMk cId="1735138052" sldId="1080"/>
            <ac:picMk id="23" creationId="{1B4063F4-A518-4A07-9048-45FD4B454280}"/>
          </ac:picMkLst>
        </pc:picChg>
        <pc:picChg chg="mod">
          <ac:chgData name="Jietse Melotte (TME)" userId="63d658c3-3d8b-4739-8dee-5da24fab68f5" providerId="ADAL" clId="{DDFCB36A-0446-45D8-845A-15607EA210DF}" dt="2022-03-31T11:13:33.078" v="777"/>
          <ac:picMkLst>
            <pc:docMk/>
            <pc:sldMk cId="1735138052" sldId="1080"/>
            <ac:picMk id="27" creationId="{FA42B1EC-E538-4346-AC41-AE20D8E0C2DC}"/>
          </ac:picMkLst>
        </pc:picChg>
        <pc:picChg chg="mod">
          <ac:chgData name="Jietse Melotte (TME)" userId="63d658c3-3d8b-4739-8dee-5da24fab68f5" providerId="ADAL" clId="{DDFCB36A-0446-45D8-845A-15607EA210DF}" dt="2022-03-31T11:13:44.306" v="781"/>
          <ac:picMkLst>
            <pc:docMk/>
            <pc:sldMk cId="1735138052" sldId="1080"/>
            <ac:picMk id="44" creationId="{6F9200E2-5301-42E6-97F3-18265D83C578}"/>
          </ac:picMkLst>
        </pc:picChg>
      </pc:sldChg>
      <pc:sldChg chg="modSp mod addCm delCm modCm">
        <pc:chgData name="Jietse Melotte (TME)" userId="63d658c3-3d8b-4739-8dee-5da24fab68f5" providerId="ADAL" clId="{DDFCB36A-0446-45D8-845A-15607EA210DF}" dt="2022-03-31T11:12:05.402" v="776" actId="20577"/>
        <pc:sldMkLst>
          <pc:docMk/>
          <pc:sldMk cId="1853994848" sldId="1081"/>
        </pc:sldMkLst>
        <pc:spChg chg="mod">
          <ac:chgData name="Jietse Melotte (TME)" userId="63d658c3-3d8b-4739-8dee-5da24fab68f5" providerId="ADAL" clId="{DDFCB36A-0446-45D8-845A-15607EA210DF}" dt="2022-03-31T11:12:05.402" v="776" actId="20577"/>
          <ac:spMkLst>
            <pc:docMk/>
            <pc:sldMk cId="1853994848" sldId="1081"/>
            <ac:spMk id="7" creationId="{9EA08FB8-D00F-44F8-AE6A-ED45A5964FFA}"/>
          </ac:spMkLst>
        </pc:spChg>
        <pc:picChg chg="mod">
          <ac:chgData name="Jietse Melotte (TME)" userId="63d658c3-3d8b-4739-8dee-5da24fab68f5" providerId="ADAL" clId="{DDFCB36A-0446-45D8-845A-15607EA210DF}" dt="2022-03-31T06:56:25.838" v="449"/>
          <ac:picMkLst>
            <pc:docMk/>
            <pc:sldMk cId="1853994848" sldId="1081"/>
            <ac:picMk id="3" creationId="{804CD82D-5389-4562-8B2F-DFC239356D91}"/>
          </ac:picMkLst>
        </pc:picChg>
      </pc:sldChg>
      <pc:sldChg chg="modSp">
        <pc:chgData name="Jietse Melotte (TME)" userId="63d658c3-3d8b-4739-8dee-5da24fab68f5" providerId="ADAL" clId="{DDFCB36A-0446-45D8-845A-15607EA210DF}" dt="2022-03-31T11:14:18.422" v="786"/>
        <pc:sldMkLst>
          <pc:docMk/>
          <pc:sldMk cId="1086570314" sldId="1082"/>
        </pc:sldMkLst>
        <pc:picChg chg="mod">
          <ac:chgData name="Jietse Melotte (TME)" userId="63d658c3-3d8b-4739-8dee-5da24fab68f5" providerId="ADAL" clId="{DDFCB36A-0446-45D8-845A-15607EA210DF}" dt="2022-03-31T11:14:18.422" v="786"/>
          <ac:picMkLst>
            <pc:docMk/>
            <pc:sldMk cId="1086570314" sldId="1082"/>
            <ac:picMk id="30" creationId="{A7EC42A4-007F-4217-9C2B-59825D1474BA}"/>
          </ac:picMkLst>
        </pc:picChg>
      </pc:sldChg>
      <pc:sldChg chg="modSp">
        <pc:chgData name="Jietse Melotte (TME)" userId="63d658c3-3d8b-4739-8dee-5da24fab68f5" providerId="ADAL" clId="{DDFCB36A-0446-45D8-845A-15607EA210DF}" dt="2022-03-31T11:14:30.699" v="787"/>
        <pc:sldMkLst>
          <pc:docMk/>
          <pc:sldMk cId="3289175614" sldId="1084"/>
        </pc:sldMkLst>
        <pc:picChg chg="mod">
          <ac:chgData name="Jietse Melotte (TME)" userId="63d658c3-3d8b-4739-8dee-5da24fab68f5" providerId="ADAL" clId="{DDFCB36A-0446-45D8-845A-15607EA210DF}" dt="2022-03-31T11:14:30.699" v="787"/>
          <ac:picMkLst>
            <pc:docMk/>
            <pc:sldMk cId="3289175614" sldId="1084"/>
            <ac:picMk id="14" creationId="{00C3C9D4-889C-48E5-81AA-2AA483BF77BD}"/>
          </ac:picMkLst>
        </pc:picChg>
      </pc:sldChg>
      <pc:sldChg chg="addCm delCm modCm">
        <pc:chgData name="Jietse Melotte (TME)" userId="63d658c3-3d8b-4739-8dee-5da24fab68f5" providerId="ADAL" clId="{DDFCB36A-0446-45D8-845A-15607EA210DF}" dt="2022-03-31T06:37:22.366" v="384" actId="1592"/>
        <pc:sldMkLst>
          <pc:docMk/>
          <pc:sldMk cId="2786513442" sldId="1085"/>
        </pc:sldMkLst>
      </pc:sldChg>
      <pc:sldChg chg="modSp mod addCm modCm">
        <pc:chgData name="Jietse Melotte (TME)" userId="63d658c3-3d8b-4739-8dee-5da24fab68f5" providerId="ADAL" clId="{DDFCB36A-0446-45D8-845A-15607EA210DF}" dt="2022-03-31T11:11:28.315" v="748" actId="6549"/>
        <pc:sldMkLst>
          <pc:docMk/>
          <pc:sldMk cId="3262672950" sldId="1086"/>
        </pc:sldMkLst>
        <pc:spChg chg="mod">
          <ac:chgData name="Jietse Melotte (TME)" userId="63d658c3-3d8b-4739-8dee-5da24fab68f5" providerId="ADAL" clId="{DDFCB36A-0446-45D8-845A-15607EA210DF}" dt="2022-03-31T11:11:28.315" v="748" actId="6549"/>
          <ac:spMkLst>
            <pc:docMk/>
            <pc:sldMk cId="3262672950" sldId="1086"/>
            <ac:spMk id="54" creationId="{20043CA8-C2E2-4EAE-8BCD-43507EC2F1CF}"/>
          </ac:spMkLst>
        </pc:spChg>
        <pc:spChg chg="mod">
          <ac:chgData name="Jietse Melotte (TME)" userId="63d658c3-3d8b-4739-8dee-5da24fab68f5" providerId="ADAL" clId="{DDFCB36A-0446-45D8-845A-15607EA210DF}" dt="2022-03-30T13:56:11.514" v="381" actId="20577"/>
          <ac:spMkLst>
            <pc:docMk/>
            <pc:sldMk cId="3262672950" sldId="1086"/>
            <ac:spMk id="60" creationId="{ABA7C1E0-DD72-41C8-A252-83459ECFEC3B}"/>
          </ac:spMkLst>
        </pc:spChg>
        <pc:spChg chg="mod">
          <ac:chgData name="Jietse Melotte (TME)" userId="63d658c3-3d8b-4739-8dee-5da24fab68f5" providerId="ADAL" clId="{DDFCB36A-0446-45D8-845A-15607EA210DF}" dt="2022-03-31T11:11:06.838" v="730" actId="1035"/>
          <ac:spMkLst>
            <pc:docMk/>
            <pc:sldMk cId="3262672950" sldId="1086"/>
            <ac:spMk id="65" creationId="{8C3E367D-4FC3-459D-8331-ACE31B74642D}"/>
          </ac:spMkLst>
        </pc:spChg>
        <pc:spChg chg="mod">
          <ac:chgData name="Jietse Melotte (TME)" userId="63d658c3-3d8b-4739-8dee-5da24fab68f5" providerId="ADAL" clId="{DDFCB36A-0446-45D8-845A-15607EA210DF}" dt="2022-03-31T11:11:09.035" v="741" actId="1035"/>
          <ac:spMkLst>
            <pc:docMk/>
            <pc:sldMk cId="3262672950" sldId="1086"/>
            <ac:spMk id="66" creationId="{C24B1F64-C780-4CC3-B07F-4B22AF6847CA}"/>
          </ac:spMkLst>
        </pc:spChg>
        <pc:spChg chg="mod">
          <ac:chgData name="Jietse Melotte (TME)" userId="63d658c3-3d8b-4739-8dee-5da24fab68f5" providerId="ADAL" clId="{DDFCB36A-0446-45D8-845A-15607EA210DF}" dt="2022-03-31T11:11:13.088" v="743" actId="13926"/>
          <ac:spMkLst>
            <pc:docMk/>
            <pc:sldMk cId="3262672950" sldId="1086"/>
            <ac:spMk id="69" creationId="{1CECC4FF-B8F0-4876-A491-C47B15C8441C}"/>
          </ac:spMkLst>
        </pc:spChg>
        <pc:spChg chg="mod">
          <ac:chgData name="Jietse Melotte (TME)" userId="63d658c3-3d8b-4739-8dee-5da24fab68f5" providerId="ADAL" clId="{DDFCB36A-0446-45D8-845A-15607EA210DF}" dt="2022-03-31T11:11:26.826" v="747" actId="1037"/>
          <ac:spMkLst>
            <pc:docMk/>
            <pc:sldMk cId="3262672950" sldId="1086"/>
            <ac:spMk id="70" creationId="{6365BDE7-2A79-474C-BE6D-E1C9A47667A2}"/>
          </ac:spMkLst>
        </pc:spChg>
        <pc:spChg chg="mod">
          <ac:chgData name="Jietse Melotte (TME)" userId="63d658c3-3d8b-4739-8dee-5da24fab68f5" providerId="ADAL" clId="{DDFCB36A-0446-45D8-845A-15607EA210DF}" dt="2022-03-31T11:11:26.826" v="747" actId="1037"/>
          <ac:spMkLst>
            <pc:docMk/>
            <pc:sldMk cId="3262672950" sldId="1086"/>
            <ac:spMk id="71" creationId="{CB4F8DDD-C65D-4937-A10B-2D084A85EFA8}"/>
          </ac:spMkLst>
        </pc:spChg>
      </pc:sldChg>
    </pc:docChg>
  </pc:docChgLst>
  <pc:docChgLst>
    <pc:chgData name="Alexandros Anastasiou (TME)" userId="c6b2f1fa-3ddb-47a1-b2a5-72fedeac3108" providerId="ADAL" clId="{6E224726-2B57-4589-9B56-C71DFC634F79}"/>
    <pc:docChg chg="undo redo custSel addSld delSld modSld sldOrd modSection">
      <pc:chgData name="Alexandros Anastasiou (TME)" userId="c6b2f1fa-3ddb-47a1-b2a5-72fedeac3108" providerId="ADAL" clId="{6E224726-2B57-4589-9B56-C71DFC634F79}" dt="2022-04-01T10:01:49.427" v="36523" actId="20577"/>
      <pc:docMkLst>
        <pc:docMk/>
      </pc:docMkLst>
      <pc:sldChg chg="addSp delSp modSp mod addCm delCm modCm modNotesTx">
        <pc:chgData name="Alexandros Anastasiou (TME)" userId="c6b2f1fa-3ddb-47a1-b2a5-72fedeac3108" providerId="ADAL" clId="{6E224726-2B57-4589-9B56-C71DFC634F79}" dt="2022-03-31T10:50:36.515" v="31249" actId="20577"/>
        <pc:sldMkLst>
          <pc:docMk/>
          <pc:sldMk cId="3536387529" sldId="276"/>
        </pc:sldMkLst>
        <pc:spChg chg="add del mod">
          <ac:chgData name="Alexandros Anastasiou (TME)" userId="c6b2f1fa-3ddb-47a1-b2a5-72fedeac3108" providerId="ADAL" clId="{6E224726-2B57-4589-9B56-C71DFC634F79}" dt="2022-03-30T04:58:16.116" v="138" actId="478"/>
          <ac:spMkLst>
            <pc:docMk/>
            <pc:sldMk cId="3536387529" sldId="276"/>
            <ac:spMk id="2" creationId="{65E9D060-E64B-47DC-8815-4A790B60140B}"/>
          </ac:spMkLst>
        </pc:spChg>
        <pc:spChg chg="mod">
          <ac:chgData name="Alexandros Anastasiou (TME)" userId="c6b2f1fa-3ddb-47a1-b2a5-72fedeac3108" providerId="ADAL" clId="{6E224726-2B57-4589-9B56-C71DFC634F79}" dt="2022-03-30T13:04:20.932" v="9765" actId="1036"/>
          <ac:spMkLst>
            <pc:docMk/>
            <pc:sldMk cId="3536387529" sldId="276"/>
            <ac:spMk id="5" creationId="{54F07929-80B6-488B-96B0-D854C935D13B}"/>
          </ac:spMkLst>
        </pc:spChg>
        <pc:spChg chg="mod">
          <ac:chgData name="Alexandros Anastasiou (TME)" userId="c6b2f1fa-3ddb-47a1-b2a5-72fedeac3108" providerId="ADAL" clId="{6E224726-2B57-4589-9B56-C71DFC634F79}" dt="2022-03-30T15:15:18.404" v="10818" actId="1035"/>
          <ac:spMkLst>
            <pc:docMk/>
            <pc:sldMk cId="3536387529" sldId="276"/>
            <ac:spMk id="8" creationId="{21C09448-2CF9-40D1-AD24-4CD2016018C2}"/>
          </ac:spMkLst>
        </pc:spChg>
        <pc:spChg chg="mod">
          <ac:chgData name="Alexandros Anastasiou (TME)" userId="c6b2f1fa-3ddb-47a1-b2a5-72fedeac3108" providerId="ADAL" clId="{6E224726-2B57-4589-9B56-C71DFC634F79}" dt="2022-03-30T13:03:28.408" v="9747" actId="1035"/>
          <ac:spMkLst>
            <pc:docMk/>
            <pc:sldMk cId="3536387529" sldId="276"/>
            <ac:spMk id="14" creationId="{B978FBE6-0FEE-4AA2-B7A3-DC8E993541F6}"/>
          </ac:spMkLst>
        </pc:spChg>
        <pc:spChg chg="mod">
          <ac:chgData name="Alexandros Anastasiou (TME)" userId="c6b2f1fa-3ddb-47a1-b2a5-72fedeac3108" providerId="ADAL" clId="{6E224726-2B57-4589-9B56-C71DFC634F79}" dt="2022-03-30T15:15:18.404" v="10818" actId="1035"/>
          <ac:spMkLst>
            <pc:docMk/>
            <pc:sldMk cId="3536387529" sldId="276"/>
            <ac:spMk id="22" creationId="{1F32674C-7DD6-4D9B-915E-550F74AAEAD7}"/>
          </ac:spMkLst>
        </pc:spChg>
        <pc:spChg chg="mod">
          <ac:chgData name="Alexandros Anastasiou (TME)" userId="c6b2f1fa-3ddb-47a1-b2a5-72fedeac3108" providerId="ADAL" clId="{6E224726-2B57-4589-9B56-C71DFC634F79}" dt="2022-03-30T15:15:18.404" v="10818" actId="1035"/>
          <ac:spMkLst>
            <pc:docMk/>
            <pc:sldMk cId="3536387529" sldId="276"/>
            <ac:spMk id="28" creationId="{44867695-FEB4-43E2-A6CD-77F48D48D62F}"/>
          </ac:spMkLst>
        </pc:spChg>
        <pc:spChg chg="mod">
          <ac:chgData name="Alexandros Anastasiou (TME)" userId="c6b2f1fa-3ddb-47a1-b2a5-72fedeac3108" providerId="ADAL" clId="{6E224726-2B57-4589-9B56-C71DFC634F79}" dt="2022-03-30T15:15:18.404" v="10818" actId="1035"/>
          <ac:spMkLst>
            <pc:docMk/>
            <pc:sldMk cId="3536387529" sldId="276"/>
            <ac:spMk id="29" creationId="{5F906823-38F7-402E-BA49-BE4BBBF51DFF}"/>
          </ac:spMkLst>
        </pc:spChg>
        <pc:spChg chg="mod">
          <ac:chgData name="Alexandros Anastasiou (TME)" userId="c6b2f1fa-3ddb-47a1-b2a5-72fedeac3108" providerId="ADAL" clId="{6E224726-2B57-4589-9B56-C71DFC634F79}" dt="2022-03-30T15:15:18.404" v="10818" actId="1035"/>
          <ac:spMkLst>
            <pc:docMk/>
            <pc:sldMk cId="3536387529" sldId="276"/>
            <ac:spMk id="31" creationId="{08D17689-7307-4D95-8694-604EDA324811}"/>
          </ac:spMkLst>
        </pc:spChg>
        <pc:spChg chg="mod">
          <ac:chgData name="Alexandros Anastasiou (TME)" userId="c6b2f1fa-3ddb-47a1-b2a5-72fedeac3108" providerId="ADAL" clId="{6E224726-2B57-4589-9B56-C71DFC634F79}" dt="2022-03-30T15:15:18.404" v="10818" actId="1035"/>
          <ac:spMkLst>
            <pc:docMk/>
            <pc:sldMk cId="3536387529" sldId="276"/>
            <ac:spMk id="32" creationId="{CFE75905-9E22-40FA-B02A-992464A1773F}"/>
          </ac:spMkLst>
        </pc:spChg>
        <pc:spChg chg="del">
          <ac:chgData name="Alexandros Anastasiou (TME)" userId="c6b2f1fa-3ddb-47a1-b2a5-72fedeac3108" providerId="ADAL" clId="{6E224726-2B57-4589-9B56-C71DFC634F79}" dt="2022-03-30T04:56:53.705" v="48" actId="478"/>
          <ac:spMkLst>
            <pc:docMk/>
            <pc:sldMk cId="3536387529" sldId="276"/>
            <ac:spMk id="34" creationId="{0F7EEA8E-7091-402A-8C3E-CE19E10B8EE1}"/>
          </ac:spMkLst>
        </pc:spChg>
        <pc:spChg chg="mod">
          <ac:chgData name="Alexandros Anastasiou (TME)" userId="c6b2f1fa-3ddb-47a1-b2a5-72fedeac3108" providerId="ADAL" clId="{6E224726-2B57-4589-9B56-C71DFC634F79}" dt="2022-03-30T15:15:18.404" v="10818" actId="1035"/>
          <ac:spMkLst>
            <pc:docMk/>
            <pc:sldMk cId="3536387529" sldId="276"/>
            <ac:spMk id="35" creationId="{6D3F607C-844D-4DA7-8588-7A54DF6C1814}"/>
          </ac:spMkLst>
        </pc:spChg>
        <pc:spChg chg="mod">
          <ac:chgData name="Alexandros Anastasiou (TME)" userId="c6b2f1fa-3ddb-47a1-b2a5-72fedeac3108" providerId="ADAL" clId="{6E224726-2B57-4589-9B56-C71DFC634F79}" dt="2022-03-30T15:15:18.404" v="10818" actId="1035"/>
          <ac:spMkLst>
            <pc:docMk/>
            <pc:sldMk cId="3536387529" sldId="276"/>
            <ac:spMk id="37" creationId="{D318BCAF-8125-40E8-BF7C-028A077BD1A3}"/>
          </ac:spMkLst>
        </pc:spChg>
        <pc:spChg chg="mod">
          <ac:chgData name="Alexandros Anastasiou (TME)" userId="c6b2f1fa-3ddb-47a1-b2a5-72fedeac3108" providerId="ADAL" clId="{6E224726-2B57-4589-9B56-C71DFC634F79}" dt="2022-03-30T15:16:24.018" v="10870" actId="1076"/>
          <ac:spMkLst>
            <pc:docMk/>
            <pc:sldMk cId="3536387529" sldId="276"/>
            <ac:spMk id="39" creationId="{39A7E454-6799-455D-8648-28A78E1EF764}"/>
          </ac:spMkLst>
        </pc:spChg>
        <pc:spChg chg="mod">
          <ac:chgData name="Alexandros Anastasiou (TME)" userId="c6b2f1fa-3ddb-47a1-b2a5-72fedeac3108" providerId="ADAL" clId="{6E224726-2B57-4589-9B56-C71DFC634F79}" dt="2022-03-30T15:15:18.404" v="10818" actId="1035"/>
          <ac:spMkLst>
            <pc:docMk/>
            <pc:sldMk cId="3536387529" sldId="276"/>
            <ac:spMk id="41" creationId="{468F7B82-902F-4D39-B563-76E521699304}"/>
          </ac:spMkLst>
        </pc:spChg>
        <pc:spChg chg="mod">
          <ac:chgData name="Alexandros Anastasiou (TME)" userId="c6b2f1fa-3ddb-47a1-b2a5-72fedeac3108" providerId="ADAL" clId="{6E224726-2B57-4589-9B56-C71DFC634F79}" dt="2022-03-30T15:15:18.404" v="10818" actId="1035"/>
          <ac:spMkLst>
            <pc:docMk/>
            <pc:sldMk cId="3536387529" sldId="276"/>
            <ac:spMk id="42" creationId="{A22DEA6D-55DC-45A3-9E50-159FACBCBA2C}"/>
          </ac:spMkLst>
        </pc:spChg>
        <pc:spChg chg="mod">
          <ac:chgData name="Alexandros Anastasiou (TME)" userId="c6b2f1fa-3ddb-47a1-b2a5-72fedeac3108" providerId="ADAL" clId="{6E224726-2B57-4589-9B56-C71DFC634F79}" dt="2022-03-30T15:15:18.404" v="10818" actId="1035"/>
          <ac:spMkLst>
            <pc:docMk/>
            <pc:sldMk cId="3536387529" sldId="276"/>
            <ac:spMk id="44" creationId="{CCC34C67-0608-4E6A-9A03-6426FA2743D2}"/>
          </ac:spMkLst>
        </pc:spChg>
        <pc:spChg chg="mod">
          <ac:chgData name="Alexandros Anastasiou (TME)" userId="c6b2f1fa-3ddb-47a1-b2a5-72fedeac3108" providerId="ADAL" clId="{6E224726-2B57-4589-9B56-C71DFC634F79}" dt="2022-03-30T15:17:04.263" v="10882" actId="1037"/>
          <ac:spMkLst>
            <pc:docMk/>
            <pc:sldMk cId="3536387529" sldId="276"/>
            <ac:spMk id="47" creationId="{3F7D0785-4D06-48EB-A218-472F5D34E5F5}"/>
          </ac:spMkLst>
        </pc:spChg>
        <pc:spChg chg="mod">
          <ac:chgData name="Alexandros Anastasiou (TME)" userId="c6b2f1fa-3ddb-47a1-b2a5-72fedeac3108" providerId="ADAL" clId="{6E224726-2B57-4589-9B56-C71DFC634F79}" dt="2022-03-30T15:15:18.404" v="10818" actId="1035"/>
          <ac:spMkLst>
            <pc:docMk/>
            <pc:sldMk cId="3536387529" sldId="276"/>
            <ac:spMk id="49" creationId="{3F40B5A4-9EC3-4FB2-B0AF-8DEA10C39482}"/>
          </ac:spMkLst>
        </pc:spChg>
        <pc:spChg chg="mod">
          <ac:chgData name="Alexandros Anastasiou (TME)" userId="c6b2f1fa-3ddb-47a1-b2a5-72fedeac3108" providerId="ADAL" clId="{6E224726-2B57-4589-9B56-C71DFC634F79}" dt="2022-03-30T15:16:09.327" v="10849" actId="1035"/>
          <ac:spMkLst>
            <pc:docMk/>
            <pc:sldMk cId="3536387529" sldId="276"/>
            <ac:spMk id="50" creationId="{9A641C8F-CFC8-432C-8132-2ED69BBCE38C}"/>
          </ac:spMkLst>
        </pc:spChg>
        <pc:spChg chg="mod">
          <ac:chgData name="Alexandros Anastasiou (TME)" userId="c6b2f1fa-3ddb-47a1-b2a5-72fedeac3108" providerId="ADAL" clId="{6E224726-2B57-4589-9B56-C71DFC634F79}" dt="2022-03-30T15:15:18.404" v="10818" actId="1035"/>
          <ac:spMkLst>
            <pc:docMk/>
            <pc:sldMk cId="3536387529" sldId="276"/>
            <ac:spMk id="55" creationId="{547FA431-08D7-47FD-B3BE-FA74E0950CF0}"/>
          </ac:spMkLst>
        </pc:spChg>
        <pc:spChg chg="del">
          <ac:chgData name="Alexandros Anastasiou (TME)" userId="c6b2f1fa-3ddb-47a1-b2a5-72fedeac3108" providerId="ADAL" clId="{6E224726-2B57-4589-9B56-C71DFC634F79}" dt="2022-03-30T05:06:58.896" v="367" actId="478"/>
          <ac:spMkLst>
            <pc:docMk/>
            <pc:sldMk cId="3536387529" sldId="276"/>
            <ac:spMk id="57" creationId="{1FE149F7-EF85-4035-95C1-74AF743F1A2D}"/>
          </ac:spMkLst>
        </pc:spChg>
        <pc:spChg chg="add mod">
          <ac:chgData name="Alexandros Anastasiou (TME)" userId="c6b2f1fa-3ddb-47a1-b2a5-72fedeac3108" providerId="ADAL" clId="{6E224726-2B57-4589-9B56-C71DFC634F79}" dt="2022-03-30T15:15:18.404" v="10818" actId="1035"/>
          <ac:spMkLst>
            <pc:docMk/>
            <pc:sldMk cId="3536387529" sldId="276"/>
            <ac:spMk id="58" creationId="{66299C0B-890B-4BD8-9A18-E0930CE39CFF}"/>
          </ac:spMkLst>
        </pc:spChg>
        <pc:spChg chg="add mod">
          <ac:chgData name="Alexandros Anastasiou (TME)" userId="c6b2f1fa-3ddb-47a1-b2a5-72fedeac3108" providerId="ADAL" clId="{6E224726-2B57-4589-9B56-C71DFC634F79}" dt="2022-03-30T15:16:48.346" v="10873" actId="1035"/>
          <ac:spMkLst>
            <pc:docMk/>
            <pc:sldMk cId="3536387529" sldId="276"/>
            <ac:spMk id="59" creationId="{D3ED53AD-21F9-4274-8DAD-DF8CEED1A405}"/>
          </ac:spMkLst>
        </pc:spChg>
        <pc:spChg chg="add del mod">
          <ac:chgData name="Alexandros Anastasiou (TME)" userId="c6b2f1fa-3ddb-47a1-b2a5-72fedeac3108" providerId="ADAL" clId="{6E224726-2B57-4589-9B56-C71DFC634F79}" dt="2022-03-30T04:58:32.727" v="142"/>
          <ac:spMkLst>
            <pc:docMk/>
            <pc:sldMk cId="3536387529" sldId="276"/>
            <ac:spMk id="60" creationId="{AC7B3E9D-8ED0-4703-B345-61DEC16181AC}"/>
          </ac:spMkLst>
        </pc:spChg>
        <pc:spChg chg="mod">
          <ac:chgData name="Alexandros Anastasiou (TME)" userId="c6b2f1fa-3ddb-47a1-b2a5-72fedeac3108" providerId="ADAL" clId="{6E224726-2B57-4589-9B56-C71DFC634F79}" dt="2022-03-30T15:15:18.404" v="10818" actId="1035"/>
          <ac:spMkLst>
            <pc:docMk/>
            <pc:sldMk cId="3536387529" sldId="276"/>
            <ac:spMk id="60" creationId="{BD13F841-F08E-47DC-9829-81C3D9ADFEE8}"/>
          </ac:spMkLst>
        </pc:spChg>
        <pc:spChg chg="del">
          <ac:chgData name="Alexandros Anastasiou (TME)" userId="c6b2f1fa-3ddb-47a1-b2a5-72fedeac3108" providerId="ADAL" clId="{6E224726-2B57-4589-9B56-C71DFC634F79}" dt="2022-03-30T05:05:19.500" v="301" actId="478"/>
          <ac:spMkLst>
            <pc:docMk/>
            <pc:sldMk cId="3536387529" sldId="276"/>
            <ac:spMk id="61" creationId="{370F1FC0-2FC0-4439-BDC9-FA908D9ACFB8}"/>
          </ac:spMkLst>
        </pc:spChg>
        <pc:spChg chg="add mod">
          <ac:chgData name="Alexandros Anastasiou (TME)" userId="c6b2f1fa-3ddb-47a1-b2a5-72fedeac3108" providerId="ADAL" clId="{6E224726-2B57-4589-9B56-C71DFC634F79}" dt="2022-03-30T15:16:21.662" v="10869" actId="1036"/>
          <ac:spMkLst>
            <pc:docMk/>
            <pc:sldMk cId="3536387529" sldId="276"/>
            <ac:spMk id="61" creationId="{4EF129DB-6EB5-425D-814E-FB60CCEE46B9}"/>
          </ac:spMkLst>
        </pc:spChg>
        <pc:spChg chg="mod">
          <ac:chgData name="Alexandros Anastasiou (TME)" userId="c6b2f1fa-3ddb-47a1-b2a5-72fedeac3108" providerId="ADAL" clId="{6E224726-2B57-4589-9B56-C71DFC634F79}" dt="2022-03-30T15:15:18.404" v="10818" actId="1035"/>
          <ac:spMkLst>
            <pc:docMk/>
            <pc:sldMk cId="3536387529" sldId="276"/>
            <ac:spMk id="62" creationId="{E1D75216-6FDC-4CCB-BECE-92A437EA5920}"/>
          </ac:spMkLst>
        </pc:spChg>
        <pc:spChg chg="mod">
          <ac:chgData name="Alexandros Anastasiou (TME)" userId="c6b2f1fa-3ddb-47a1-b2a5-72fedeac3108" providerId="ADAL" clId="{6E224726-2B57-4589-9B56-C71DFC634F79}" dt="2022-03-30T15:15:18.404" v="10818" actId="1035"/>
          <ac:spMkLst>
            <pc:docMk/>
            <pc:sldMk cId="3536387529" sldId="276"/>
            <ac:spMk id="63" creationId="{617F9D4A-B626-4AB1-A0A3-0B55B79A0181}"/>
          </ac:spMkLst>
        </pc:spChg>
        <pc:spChg chg="mod">
          <ac:chgData name="Alexandros Anastasiou (TME)" userId="c6b2f1fa-3ddb-47a1-b2a5-72fedeac3108" providerId="ADAL" clId="{6E224726-2B57-4589-9B56-C71DFC634F79}" dt="2022-03-30T15:15:18.404" v="10818" actId="1035"/>
          <ac:spMkLst>
            <pc:docMk/>
            <pc:sldMk cId="3536387529" sldId="276"/>
            <ac:spMk id="64" creationId="{8DB69C92-932F-40BE-9AD2-7301B26C8D30}"/>
          </ac:spMkLst>
        </pc:spChg>
        <pc:spChg chg="add mod">
          <ac:chgData name="Alexandros Anastasiou (TME)" userId="c6b2f1fa-3ddb-47a1-b2a5-72fedeac3108" providerId="ADAL" clId="{6E224726-2B57-4589-9B56-C71DFC634F79}" dt="2022-03-30T15:15:18.404" v="10818" actId="1035"/>
          <ac:spMkLst>
            <pc:docMk/>
            <pc:sldMk cId="3536387529" sldId="276"/>
            <ac:spMk id="66" creationId="{273087CD-E771-48B8-8B5C-721ECC13156A}"/>
          </ac:spMkLst>
        </pc:spChg>
        <pc:spChg chg="mod">
          <ac:chgData name="Alexandros Anastasiou (TME)" userId="c6b2f1fa-3ddb-47a1-b2a5-72fedeac3108" providerId="ADAL" clId="{6E224726-2B57-4589-9B56-C71DFC634F79}" dt="2022-03-30T15:15:18.404" v="10818" actId="1035"/>
          <ac:spMkLst>
            <pc:docMk/>
            <pc:sldMk cId="3536387529" sldId="276"/>
            <ac:spMk id="67" creationId="{B03CB85A-B706-40D9-81A1-76C51486D10C}"/>
          </ac:spMkLst>
        </pc:spChg>
        <pc:spChg chg="mod">
          <ac:chgData name="Alexandros Anastasiou (TME)" userId="c6b2f1fa-3ddb-47a1-b2a5-72fedeac3108" providerId="ADAL" clId="{6E224726-2B57-4589-9B56-C71DFC634F79}" dt="2022-03-30T15:15:18.404" v="10818" actId="1035"/>
          <ac:spMkLst>
            <pc:docMk/>
            <pc:sldMk cId="3536387529" sldId="276"/>
            <ac:spMk id="69" creationId="{685A1F21-7932-4207-A3C4-CFB5C6BD7F46}"/>
          </ac:spMkLst>
        </pc:spChg>
        <pc:spChg chg="mod">
          <ac:chgData name="Alexandros Anastasiou (TME)" userId="c6b2f1fa-3ddb-47a1-b2a5-72fedeac3108" providerId="ADAL" clId="{6E224726-2B57-4589-9B56-C71DFC634F79}" dt="2022-03-30T15:15:18.404" v="10818" actId="1035"/>
          <ac:spMkLst>
            <pc:docMk/>
            <pc:sldMk cId="3536387529" sldId="276"/>
            <ac:spMk id="71" creationId="{7FDDDEE1-FA35-456D-92DF-ED5B729DC82F}"/>
          </ac:spMkLst>
        </pc:spChg>
        <pc:spChg chg="mod">
          <ac:chgData name="Alexandros Anastasiou (TME)" userId="c6b2f1fa-3ddb-47a1-b2a5-72fedeac3108" providerId="ADAL" clId="{6E224726-2B57-4589-9B56-C71DFC634F79}" dt="2022-03-30T15:15:18.404" v="10818" actId="1035"/>
          <ac:spMkLst>
            <pc:docMk/>
            <pc:sldMk cId="3536387529" sldId="276"/>
            <ac:spMk id="75" creationId="{0AF5C837-C594-4BBF-8843-A0F8ECB06AFC}"/>
          </ac:spMkLst>
        </pc:spChg>
        <pc:spChg chg="mod">
          <ac:chgData name="Alexandros Anastasiou (TME)" userId="c6b2f1fa-3ddb-47a1-b2a5-72fedeac3108" providerId="ADAL" clId="{6E224726-2B57-4589-9B56-C71DFC634F79}" dt="2022-03-30T15:15:18.404" v="10818" actId="1035"/>
          <ac:spMkLst>
            <pc:docMk/>
            <pc:sldMk cId="3536387529" sldId="276"/>
            <ac:spMk id="77" creationId="{98EE2D1C-7B61-46AA-922A-3382ACA7B2C8}"/>
          </ac:spMkLst>
        </pc:spChg>
        <pc:spChg chg="mod">
          <ac:chgData name="Alexandros Anastasiou (TME)" userId="c6b2f1fa-3ddb-47a1-b2a5-72fedeac3108" providerId="ADAL" clId="{6E224726-2B57-4589-9B56-C71DFC634F79}" dt="2022-03-30T15:15:18.404" v="10818" actId="1035"/>
          <ac:spMkLst>
            <pc:docMk/>
            <pc:sldMk cId="3536387529" sldId="276"/>
            <ac:spMk id="78" creationId="{FA1A6398-28F4-473B-8B50-ABAE3E69E1B2}"/>
          </ac:spMkLst>
        </pc:spChg>
        <pc:spChg chg="mod">
          <ac:chgData name="Alexandros Anastasiou (TME)" userId="c6b2f1fa-3ddb-47a1-b2a5-72fedeac3108" providerId="ADAL" clId="{6E224726-2B57-4589-9B56-C71DFC634F79}" dt="2022-03-30T15:15:18.404" v="10818" actId="1035"/>
          <ac:spMkLst>
            <pc:docMk/>
            <pc:sldMk cId="3536387529" sldId="276"/>
            <ac:spMk id="79" creationId="{A6B4077F-FD9F-4706-AE15-5C6C20FD03A6}"/>
          </ac:spMkLst>
        </pc:spChg>
        <pc:spChg chg="mod">
          <ac:chgData name="Alexandros Anastasiou (TME)" userId="c6b2f1fa-3ddb-47a1-b2a5-72fedeac3108" providerId="ADAL" clId="{6E224726-2B57-4589-9B56-C71DFC634F79}" dt="2022-03-30T15:15:18.404" v="10818" actId="1035"/>
          <ac:spMkLst>
            <pc:docMk/>
            <pc:sldMk cId="3536387529" sldId="276"/>
            <ac:spMk id="80" creationId="{119BD4C2-04A1-42BF-9466-755E1D977CB6}"/>
          </ac:spMkLst>
        </pc:spChg>
        <pc:spChg chg="mod">
          <ac:chgData name="Alexandros Anastasiou (TME)" userId="c6b2f1fa-3ddb-47a1-b2a5-72fedeac3108" providerId="ADAL" clId="{6E224726-2B57-4589-9B56-C71DFC634F79}" dt="2022-03-30T15:15:18.404" v="10818" actId="1035"/>
          <ac:spMkLst>
            <pc:docMk/>
            <pc:sldMk cId="3536387529" sldId="276"/>
            <ac:spMk id="81" creationId="{17D51765-B661-4A28-9B05-AC08910C0584}"/>
          </ac:spMkLst>
        </pc:spChg>
        <pc:spChg chg="mod">
          <ac:chgData name="Alexandros Anastasiou (TME)" userId="c6b2f1fa-3ddb-47a1-b2a5-72fedeac3108" providerId="ADAL" clId="{6E224726-2B57-4589-9B56-C71DFC634F79}" dt="2022-03-30T15:16:09.327" v="10849" actId="1035"/>
          <ac:spMkLst>
            <pc:docMk/>
            <pc:sldMk cId="3536387529" sldId="276"/>
            <ac:spMk id="82" creationId="{B70E5181-821D-4713-8740-FFA08EC57860}"/>
          </ac:spMkLst>
        </pc:spChg>
        <pc:spChg chg="mod">
          <ac:chgData name="Alexandros Anastasiou (TME)" userId="c6b2f1fa-3ddb-47a1-b2a5-72fedeac3108" providerId="ADAL" clId="{6E224726-2B57-4589-9B56-C71DFC634F79}" dt="2022-03-30T15:17:04.263" v="10882" actId="1037"/>
          <ac:spMkLst>
            <pc:docMk/>
            <pc:sldMk cId="3536387529" sldId="276"/>
            <ac:spMk id="83" creationId="{76FB9FF6-C782-4D01-AC39-2C79CB65EAC8}"/>
          </ac:spMkLst>
        </pc:spChg>
        <pc:spChg chg="mod">
          <ac:chgData name="Alexandros Anastasiou (TME)" userId="c6b2f1fa-3ddb-47a1-b2a5-72fedeac3108" providerId="ADAL" clId="{6E224726-2B57-4589-9B56-C71DFC634F79}" dt="2022-03-30T15:16:09.327" v="10849" actId="1035"/>
          <ac:spMkLst>
            <pc:docMk/>
            <pc:sldMk cId="3536387529" sldId="276"/>
            <ac:spMk id="85" creationId="{DC7CB499-22D8-4205-B5DF-81467AE97C7B}"/>
          </ac:spMkLst>
        </pc:spChg>
        <pc:spChg chg="mod">
          <ac:chgData name="Alexandros Anastasiou (TME)" userId="c6b2f1fa-3ddb-47a1-b2a5-72fedeac3108" providerId="ADAL" clId="{6E224726-2B57-4589-9B56-C71DFC634F79}" dt="2022-03-30T15:16:09.327" v="10849" actId="1035"/>
          <ac:spMkLst>
            <pc:docMk/>
            <pc:sldMk cId="3536387529" sldId="276"/>
            <ac:spMk id="87" creationId="{CF8F75CA-1FE7-4EC9-A576-3D21B32D93D4}"/>
          </ac:spMkLst>
        </pc:spChg>
        <pc:spChg chg="mod">
          <ac:chgData name="Alexandros Anastasiou (TME)" userId="c6b2f1fa-3ddb-47a1-b2a5-72fedeac3108" providerId="ADAL" clId="{6E224726-2B57-4589-9B56-C71DFC634F79}" dt="2022-03-30T15:15:18.404" v="10818" actId="1035"/>
          <ac:spMkLst>
            <pc:docMk/>
            <pc:sldMk cId="3536387529" sldId="276"/>
            <ac:spMk id="119" creationId="{CB6E8650-6A7F-4A2E-8431-CD1B21F2935E}"/>
          </ac:spMkLst>
        </pc:spChg>
        <pc:graphicFrameChg chg="mod modGraphic">
          <ac:chgData name="Alexandros Anastasiou (TME)" userId="c6b2f1fa-3ddb-47a1-b2a5-72fedeac3108" providerId="ADAL" clId="{6E224726-2B57-4589-9B56-C71DFC634F79}" dt="2022-03-30T15:15:50.922" v="10826" actId="14100"/>
          <ac:graphicFrameMkLst>
            <pc:docMk/>
            <pc:sldMk cId="3536387529" sldId="276"/>
            <ac:graphicFrameMk id="4" creationId="{A3108FEA-3DDA-45B7-A8E3-15B83AAE1A3B}"/>
          </ac:graphicFrameMkLst>
        </pc:graphicFrameChg>
        <pc:cxnChg chg="mod">
          <ac:chgData name="Alexandros Anastasiou (TME)" userId="c6b2f1fa-3ddb-47a1-b2a5-72fedeac3108" providerId="ADAL" clId="{6E224726-2B57-4589-9B56-C71DFC634F79}" dt="2022-03-30T13:03:28.408" v="9747" actId="1035"/>
          <ac:cxnSpMkLst>
            <pc:docMk/>
            <pc:sldMk cId="3536387529" sldId="276"/>
            <ac:cxnSpMk id="6" creationId="{200E2C7C-85BD-4C35-9405-38916FB2A576}"/>
          </ac:cxnSpMkLst>
        </pc:cxnChg>
        <pc:cxnChg chg="mod">
          <ac:chgData name="Alexandros Anastasiou (TME)" userId="c6b2f1fa-3ddb-47a1-b2a5-72fedeac3108" providerId="ADAL" clId="{6E224726-2B57-4589-9B56-C71DFC634F79}" dt="2022-03-30T15:15:18.404" v="10818" actId="1035"/>
          <ac:cxnSpMkLst>
            <pc:docMk/>
            <pc:sldMk cId="3536387529" sldId="276"/>
            <ac:cxnSpMk id="20" creationId="{7E0E8AB9-6D45-4E8E-B7A9-C3A3D8854D7C}"/>
          </ac:cxnSpMkLst>
        </pc:cxnChg>
        <pc:cxnChg chg="mod">
          <ac:chgData name="Alexandros Anastasiou (TME)" userId="c6b2f1fa-3ddb-47a1-b2a5-72fedeac3108" providerId="ADAL" clId="{6E224726-2B57-4589-9B56-C71DFC634F79}" dt="2022-03-30T15:15:18.404" v="10818" actId="1035"/>
          <ac:cxnSpMkLst>
            <pc:docMk/>
            <pc:sldMk cId="3536387529" sldId="276"/>
            <ac:cxnSpMk id="26" creationId="{9F002E71-AA9E-413C-8657-556EE82C449C}"/>
          </ac:cxnSpMkLst>
        </pc:cxnChg>
        <pc:cxnChg chg="mod">
          <ac:chgData name="Alexandros Anastasiou (TME)" userId="c6b2f1fa-3ddb-47a1-b2a5-72fedeac3108" providerId="ADAL" clId="{6E224726-2B57-4589-9B56-C71DFC634F79}" dt="2022-03-30T15:15:18.404" v="10818" actId="1035"/>
          <ac:cxnSpMkLst>
            <pc:docMk/>
            <pc:sldMk cId="3536387529" sldId="276"/>
            <ac:cxnSpMk id="27" creationId="{FA20CDB6-84A9-4318-B1EA-CDDE26BF21D5}"/>
          </ac:cxnSpMkLst>
        </pc:cxnChg>
        <pc:cxnChg chg="mod">
          <ac:chgData name="Alexandros Anastasiou (TME)" userId="c6b2f1fa-3ddb-47a1-b2a5-72fedeac3108" providerId="ADAL" clId="{6E224726-2B57-4589-9B56-C71DFC634F79}" dt="2022-03-30T15:15:18.404" v="10818" actId="1035"/>
          <ac:cxnSpMkLst>
            <pc:docMk/>
            <pc:sldMk cId="3536387529" sldId="276"/>
            <ac:cxnSpMk id="30" creationId="{A97FC94B-C90C-40AA-831A-73694A4E62F9}"/>
          </ac:cxnSpMkLst>
        </pc:cxnChg>
        <pc:cxnChg chg="del">
          <ac:chgData name="Alexandros Anastasiou (TME)" userId="c6b2f1fa-3ddb-47a1-b2a5-72fedeac3108" providerId="ADAL" clId="{6E224726-2B57-4589-9B56-C71DFC634F79}" dt="2022-03-30T04:56:56" v="49" actId="478"/>
          <ac:cxnSpMkLst>
            <pc:docMk/>
            <pc:sldMk cId="3536387529" sldId="276"/>
            <ac:cxnSpMk id="33" creationId="{1CD4367F-D51A-42D9-BC3C-1B43DDA349FE}"/>
          </ac:cxnSpMkLst>
        </pc:cxnChg>
        <pc:cxnChg chg="mod">
          <ac:chgData name="Alexandros Anastasiou (TME)" userId="c6b2f1fa-3ddb-47a1-b2a5-72fedeac3108" providerId="ADAL" clId="{6E224726-2B57-4589-9B56-C71DFC634F79}" dt="2022-03-30T15:15:18.404" v="10818" actId="1035"/>
          <ac:cxnSpMkLst>
            <pc:docMk/>
            <pc:sldMk cId="3536387529" sldId="276"/>
            <ac:cxnSpMk id="38" creationId="{3CA6123D-14F9-4C3C-A840-D685D8765E47}"/>
          </ac:cxnSpMkLst>
        </pc:cxnChg>
        <pc:cxnChg chg="mod">
          <ac:chgData name="Alexandros Anastasiou (TME)" userId="c6b2f1fa-3ddb-47a1-b2a5-72fedeac3108" providerId="ADAL" clId="{6E224726-2B57-4589-9B56-C71DFC634F79}" dt="2022-03-30T15:15:18.404" v="10818" actId="1035"/>
          <ac:cxnSpMkLst>
            <pc:docMk/>
            <pc:sldMk cId="3536387529" sldId="276"/>
            <ac:cxnSpMk id="43" creationId="{46F76935-EAAC-405A-8770-8FE710A15564}"/>
          </ac:cxnSpMkLst>
        </pc:cxnChg>
        <pc:cxnChg chg="mod">
          <ac:chgData name="Alexandros Anastasiou (TME)" userId="c6b2f1fa-3ddb-47a1-b2a5-72fedeac3108" providerId="ADAL" clId="{6E224726-2B57-4589-9B56-C71DFC634F79}" dt="2022-03-30T15:17:04.263" v="10882" actId="1037"/>
          <ac:cxnSpMkLst>
            <pc:docMk/>
            <pc:sldMk cId="3536387529" sldId="276"/>
            <ac:cxnSpMk id="45" creationId="{4EFB123A-B413-48F2-95F0-6A6D9AA42387}"/>
          </ac:cxnSpMkLst>
        </pc:cxnChg>
        <pc:cxnChg chg="mod">
          <ac:chgData name="Alexandros Anastasiou (TME)" userId="c6b2f1fa-3ddb-47a1-b2a5-72fedeac3108" providerId="ADAL" clId="{6E224726-2B57-4589-9B56-C71DFC634F79}" dt="2022-03-30T15:15:18.404" v="10818" actId="1035"/>
          <ac:cxnSpMkLst>
            <pc:docMk/>
            <pc:sldMk cId="3536387529" sldId="276"/>
            <ac:cxnSpMk id="56" creationId="{BB1D5559-0173-4BDA-A07C-0DD4A8915B6A}"/>
          </ac:cxnSpMkLst>
        </pc:cxnChg>
        <pc:cxnChg chg="del">
          <ac:chgData name="Alexandros Anastasiou (TME)" userId="c6b2f1fa-3ddb-47a1-b2a5-72fedeac3108" providerId="ADAL" clId="{6E224726-2B57-4589-9B56-C71DFC634F79}" dt="2022-03-30T05:06:59.736" v="368" actId="478"/>
          <ac:cxnSpMkLst>
            <pc:docMk/>
            <pc:sldMk cId="3536387529" sldId="276"/>
            <ac:cxnSpMk id="58" creationId="{BAA19BCA-3CED-4790-874A-D0B3C97A157E}"/>
          </ac:cxnSpMkLst>
        </pc:cxnChg>
        <pc:cxnChg chg="mod">
          <ac:chgData name="Alexandros Anastasiou (TME)" userId="c6b2f1fa-3ddb-47a1-b2a5-72fedeac3108" providerId="ADAL" clId="{6E224726-2B57-4589-9B56-C71DFC634F79}" dt="2022-03-30T15:15:18.404" v="10818" actId="1035"/>
          <ac:cxnSpMkLst>
            <pc:docMk/>
            <pc:sldMk cId="3536387529" sldId="276"/>
            <ac:cxnSpMk id="65" creationId="{A107A5D6-ACD4-42A5-AB41-4519E8800545}"/>
          </ac:cxnSpMkLst>
        </pc:cxnChg>
        <pc:cxnChg chg="mod">
          <ac:chgData name="Alexandros Anastasiou (TME)" userId="c6b2f1fa-3ddb-47a1-b2a5-72fedeac3108" providerId="ADAL" clId="{6E224726-2B57-4589-9B56-C71DFC634F79}" dt="2022-03-30T15:15:18.404" v="10818" actId="1035"/>
          <ac:cxnSpMkLst>
            <pc:docMk/>
            <pc:sldMk cId="3536387529" sldId="276"/>
            <ac:cxnSpMk id="68" creationId="{520CAD67-CB83-4339-B177-4D6E6810393F}"/>
          </ac:cxnSpMkLst>
        </pc:cxnChg>
        <pc:cxnChg chg="mod">
          <ac:chgData name="Alexandros Anastasiou (TME)" userId="c6b2f1fa-3ddb-47a1-b2a5-72fedeac3108" providerId="ADAL" clId="{6E224726-2B57-4589-9B56-C71DFC634F79}" dt="2022-03-30T15:15:18.404" v="10818" actId="1035"/>
          <ac:cxnSpMkLst>
            <pc:docMk/>
            <pc:sldMk cId="3536387529" sldId="276"/>
            <ac:cxnSpMk id="70" creationId="{33D533C7-45E0-4A09-BADD-8ECEEA50200C}"/>
          </ac:cxnSpMkLst>
        </pc:cxnChg>
        <pc:cxnChg chg="mod">
          <ac:chgData name="Alexandros Anastasiou (TME)" userId="c6b2f1fa-3ddb-47a1-b2a5-72fedeac3108" providerId="ADAL" clId="{6E224726-2B57-4589-9B56-C71DFC634F79}" dt="2022-03-30T15:15:18.404" v="10818" actId="1035"/>
          <ac:cxnSpMkLst>
            <pc:docMk/>
            <pc:sldMk cId="3536387529" sldId="276"/>
            <ac:cxnSpMk id="72" creationId="{AAFC4A1E-A7F3-4E55-A2B3-5DC032CCF688}"/>
          </ac:cxnSpMkLst>
        </pc:cxnChg>
        <pc:cxnChg chg="mod">
          <ac:chgData name="Alexandros Anastasiou (TME)" userId="c6b2f1fa-3ddb-47a1-b2a5-72fedeac3108" providerId="ADAL" clId="{6E224726-2B57-4589-9B56-C71DFC634F79}" dt="2022-03-30T15:16:09.327" v="10849" actId="1035"/>
          <ac:cxnSpMkLst>
            <pc:docMk/>
            <pc:sldMk cId="3536387529" sldId="276"/>
            <ac:cxnSpMk id="73" creationId="{1153BC14-15D8-4E63-8E08-697E2B9129D0}"/>
          </ac:cxnSpMkLst>
        </pc:cxnChg>
        <pc:cxnChg chg="mod">
          <ac:chgData name="Alexandros Anastasiou (TME)" userId="c6b2f1fa-3ddb-47a1-b2a5-72fedeac3108" providerId="ADAL" clId="{6E224726-2B57-4589-9B56-C71DFC634F79}" dt="2022-03-30T15:15:18.404" v="10818" actId="1035"/>
          <ac:cxnSpMkLst>
            <pc:docMk/>
            <pc:sldMk cId="3536387529" sldId="276"/>
            <ac:cxnSpMk id="76" creationId="{F454E9F4-4D40-4E16-B3D5-9F9D4BBD1B89}"/>
          </ac:cxnSpMkLst>
        </pc:cxnChg>
        <pc:cxnChg chg="mod">
          <ac:chgData name="Alexandros Anastasiou (TME)" userId="c6b2f1fa-3ddb-47a1-b2a5-72fedeac3108" providerId="ADAL" clId="{6E224726-2B57-4589-9B56-C71DFC634F79}" dt="2022-03-30T15:16:09.327" v="10849" actId="1035"/>
          <ac:cxnSpMkLst>
            <pc:docMk/>
            <pc:sldMk cId="3536387529" sldId="276"/>
            <ac:cxnSpMk id="84" creationId="{2838206A-EF53-45CF-8EE6-EBCEAFD3AF19}"/>
          </ac:cxnSpMkLst>
        </pc:cxnChg>
        <pc:cxnChg chg="mod">
          <ac:chgData name="Alexandros Anastasiou (TME)" userId="c6b2f1fa-3ddb-47a1-b2a5-72fedeac3108" providerId="ADAL" clId="{6E224726-2B57-4589-9B56-C71DFC634F79}" dt="2022-03-30T15:15:18.404" v="10818" actId="1035"/>
          <ac:cxnSpMkLst>
            <pc:docMk/>
            <pc:sldMk cId="3536387529" sldId="276"/>
            <ac:cxnSpMk id="120" creationId="{16ECE981-048A-4F9E-99C7-8E0B93379C64}"/>
          </ac:cxnSpMkLst>
        </pc:cxnChg>
      </pc:sldChg>
      <pc:sldChg chg="addSp delSp modSp mod delCm modNotesTx">
        <pc:chgData name="Alexandros Anastasiou (TME)" userId="c6b2f1fa-3ddb-47a1-b2a5-72fedeac3108" providerId="ADAL" clId="{6E224726-2B57-4589-9B56-C71DFC634F79}" dt="2022-03-31T10:46:00.897" v="30485" actId="20577"/>
        <pc:sldMkLst>
          <pc:docMk/>
          <pc:sldMk cId="461557819" sldId="1064"/>
        </pc:sldMkLst>
        <pc:spChg chg="mod">
          <ac:chgData name="Alexandros Anastasiou (TME)" userId="c6b2f1fa-3ddb-47a1-b2a5-72fedeac3108" providerId="ADAL" clId="{6E224726-2B57-4589-9B56-C71DFC634F79}" dt="2022-03-30T08:01:36.641" v="2319" actId="1037"/>
          <ac:spMkLst>
            <pc:docMk/>
            <pc:sldMk cId="461557819" sldId="1064"/>
            <ac:spMk id="2" creationId="{E078B110-56B7-44FD-BD60-4476656C61E4}"/>
          </ac:spMkLst>
        </pc:spChg>
        <pc:spChg chg="mod">
          <ac:chgData name="Alexandros Anastasiou (TME)" userId="c6b2f1fa-3ddb-47a1-b2a5-72fedeac3108" providerId="ADAL" clId="{6E224726-2B57-4589-9B56-C71DFC634F79}" dt="2022-03-30T08:01:19.806" v="2291" actId="404"/>
          <ac:spMkLst>
            <pc:docMk/>
            <pc:sldMk cId="461557819" sldId="1064"/>
            <ac:spMk id="3" creationId="{126579AA-8BAE-4A5D-814B-6C5019A8F2B4}"/>
          </ac:spMkLst>
        </pc:spChg>
        <pc:spChg chg="mod">
          <ac:chgData name="Alexandros Anastasiou (TME)" userId="c6b2f1fa-3ddb-47a1-b2a5-72fedeac3108" providerId="ADAL" clId="{6E224726-2B57-4589-9B56-C71DFC634F79}" dt="2022-03-30T08:01:36.641" v="2319" actId="1037"/>
          <ac:spMkLst>
            <pc:docMk/>
            <pc:sldMk cId="461557819" sldId="1064"/>
            <ac:spMk id="4" creationId="{7EA0EC37-393B-4C0B-A4C8-6F64F3728E20}"/>
          </ac:spMkLst>
        </pc:spChg>
        <pc:spChg chg="add del mod">
          <ac:chgData name="Alexandros Anastasiou (TME)" userId="c6b2f1fa-3ddb-47a1-b2a5-72fedeac3108" providerId="ADAL" clId="{6E224726-2B57-4589-9B56-C71DFC634F79}" dt="2022-03-30T18:29:29.183" v="15101" actId="478"/>
          <ac:spMkLst>
            <pc:docMk/>
            <pc:sldMk cId="461557819" sldId="1064"/>
            <ac:spMk id="5" creationId="{33B52C38-3F20-4452-85D7-ADB25DD704C3}"/>
          </ac:spMkLst>
        </pc:spChg>
        <pc:spChg chg="mod">
          <ac:chgData name="Alexandros Anastasiou (TME)" userId="c6b2f1fa-3ddb-47a1-b2a5-72fedeac3108" providerId="ADAL" clId="{6E224726-2B57-4589-9B56-C71DFC634F79}" dt="2022-03-30T18:29:27.544" v="15100" actId="1076"/>
          <ac:spMkLst>
            <pc:docMk/>
            <pc:sldMk cId="461557819" sldId="1064"/>
            <ac:spMk id="13" creationId="{27729B79-BFD1-4642-94A4-EB53374C319D}"/>
          </ac:spMkLst>
        </pc:spChg>
        <pc:spChg chg="mod">
          <ac:chgData name="Alexandros Anastasiou (TME)" userId="c6b2f1fa-3ddb-47a1-b2a5-72fedeac3108" providerId="ADAL" clId="{6E224726-2B57-4589-9B56-C71DFC634F79}" dt="2022-03-30T18:29:27.544" v="15100" actId="1076"/>
          <ac:spMkLst>
            <pc:docMk/>
            <pc:sldMk cId="461557819" sldId="1064"/>
            <ac:spMk id="14" creationId="{676B3AA8-99D7-4CDB-8729-634D1512A878}"/>
          </ac:spMkLst>
        </pc:spChg>
        <pc:spChg chg="mod">
          <ac:chgData name="Alexandros Anastasiou (TME)" userId="c6b2f1fa-3ddb-47a1-b2a5-72fedeac3108" providerId="ADAL" clId="{6E224726-2B57-4589-9B56-C71DFC634F79}" dt="2022-03-30T18:29:27.544" v="15100" actId="1076"/>
          <ac:spMkLst>
            <pc:docMk/>
            <pc:sldMk cId="461557819" sldId="1064"/>
            <ac:spMk id="15" creationId="{D643FA93-A7E2-4564-9B82-3DBA0A93E5E1}"/>
          </ac:spMkLst>
        </pc:spChg>
        <pc:grpChg chg="add mod">
          <ac:chgData name="Alexandros Anastasiou (TME)" userId="c6b2f1fa-3ddb-47a1-b2a5-72fedeac3108" providerId="ADAL" clId="{6E224726-2B57-4589-9B56-C71DFC634F79}" dt="2022-03-30T18:29:27.544" v="15100" actId="1076"/>
          <ac:grpSpMkLst>
            <pc:docMk/>
            <pc:sldMk cId="461557819" sldId="1064"/>
            <ac:grpSpMk id="6" creationId="{B3CD50AA-3BE1-46F5-AA90-8D50DF4CBC20}"/>
          </ac:grpSpMkLst>
        </pc:grpChg>
        <pc:grpChg chg="mod">
          <ac:chgData name="Alexandros Anastasiou (TME)" userId="c6b2f1fa-3ddb-47a1-b2a5-72fedeac3108" providerId="ADAL" clId="{6E224726-2B57-4589-9B56-C71DFC634F79}" dt="2022-03-30T18:29:27.544" v="15100" actId="1076"/>
          <ac:grpSpMkLst>
            <pc:docMk/>
            <pc:sldMk cId="461557819" sldId="1064"/>
            <ac:grpSpMk id="9" creationId="{E857916D-95E5-4798-9A95-3C145AE01E1B}"/>
          </ac:grpSpMkLst>
        </pc:grpChg>
        <pc:picChg chg="mod">
          <ac:chgData name="Alexandros Anastasiou (TME)" userId="c6b2f1fa-3ddb-47a1-b2a5-72fedeac3108" providerId="ADAL" clId="{6E224726-2B57-4589-9B56-C71DFC634F79}" dt="2022-03-30T18:29:27.544" v="15100" actId="1076"/>
          <ac:picMkLst>
            <pc:docMk/>
            <pc:sldMk cId="461557819" sldId="1064"/>
            <ac:picMk id="7" creationId="{98E221FF-E267-4CFC-8EDC-11FA141390E7}"/>
          </ac:picMkLst>
        </pc:picChg>
        <pc:picChg chg="mod">
          <ac:chgData name="Alexandros Anastasiou (TME)" userId="c6b2f1fa-3ddb-47a1-b2a5-72fedeac3108" providerId="ADAL" clId="{6E224726-2B57-4589-9B56-C71DFC634F79}" dt="2022-03-30T18:29:27.544" v="15100" actId="1076"/>
          <ac:picMkLst>
            <pc:docMk/>
            <pc:sldMk cId="461557819" sldId="1064"/>
            <ac:picMk id="8" creationId="{3ED8E3D2-424A-4005-A886-3F82DD4CDA36}"/>
          </ac:picMkLst>
        </pc:picChg>
        <pc:picChg chg="mod">
          <ac:chgData name="Alexandros Anastasiou (TME)" userId="c6b2f1fa-3ddb-47a1-b2a5-72fedeac3108" providerId="ADAL" clId="{6E224726-2B57-4589-9B56-C71DFC634F79}" dt="2022-03-30T18:29:27.544" v="15100" actId="1076"/>
          <ac:picMkLst>
            <pc:docMk/>
            <pc:sldMk cId="461557819" sldId="1064"/>
            <ac:picMk id="10" creationId="{AEB146E0-01DB-440F-BA4C-3690C0A54001}"/>
          </ac:picMkLst>
        </pc:picChg>
        <pc:picChg chg="mod">
          <ac:chgData name="Alexandros Anastasiou (TME)" userId="c6b2f1fa-3ddb-47a1-b2a5-72fedeac3108" providerId="ADAL" clId="{6E224726-2B57-4589-9B56-C71DFC634F79}" dt="2022-03-30T18:29:27.544" v="15100" actId="1076"/>
          <ac:picMkLst>
            <pc:docMk/>
            <pc:sldMk cId="461557819" sldId="1064"/>
            <ac:picMk id="11" creationId="{8BDA7A34-821D-4D59-BCD9-FCAE17354D57}"/>
          </ac:picMkLst>
        </pc:picChg>
        <pc:picChg chg="mod">
          <ac:chgData name="Alexandros Anastasiou (TME)" userId="c6b2f1fa-3ddb-47a1-b2a5-72fedeac3108" providerId="ADAL" clId="{6E224726-2B57-4589-9B56-C71DFC634F79}" dt="2022-03-30T18:29:27.544" v="15100" actId="1076"/>
          <ac:picMkLst>
            <pc:docMk/>
            <pc:sldMk cId="461557819" sldId="1064"/>
            <ac:picMk id="12" creationId="{95628B5B-5CB3-4039-8588-F59A41565035}"/>
          </ac:picMkLst>
        </pc:picChg>
      </pc:sldChg>
      <pc:sldChg chg="addSp delSp modSp mod addCm delCm modCm modNotesTx">
        <pc:chgData name="Alexandros Anastasiou (TME)" userId="c6b2f1fa-3ddb-47a1-b2a5-72fedeac3108" providerId="ADAL" clId="{6E224726-2B57-4589-9B56-C71DFC634F79}" dt="2022-03-31T10:58:22.779" v="32085" actId="20577"/>
        <pc:sldMkLst>
          <pc:docMk/>
          <pc:sldMk cId="2356701287" sldId="1070"/>
        </pc:sldMkLst>
        <pc:spChg chg="mod">
          <ac:chgData name="Alexandros Anastasiou (TME)" userId="c6b2f1fa-3ddb-47a1-b2a5-72fedeac3108" providerId="ADAL" clId="{6E224726-2B57-4589-9B56-C71DFC634F79}" dt="2022-03-30T15:19:00.365" v="10892" actId="2711"/>
          <ac:spMkLst>
            <pc:docMk/>
            <pc:sldMk cId="2356701287" sldId="1070"/>
            <ac:spMk id="4" creationId="{AC114850-6814-4BEA-A529-A8D89D816F12}"/>
          </ac:spMkLst>
        </pc:spChg>
        <pc:spChg chg="add del mod">
          <ac:chgData name="Alexandros Anastasiou (TME)" userId="c6b2f1fa-3ddb-47a1-b2a5-72fedeac3108" providerId="ADAL" clId="{6E224726-2B57-4589-9B56-C71DFC634F79}" dt="2022-03-31T10:51:58.556" v="31268" actId="478"/>
          <ac:spMkLst>
            <pc:docMk/>
            <pc:sldMk cId="2356701287" sldId="1070"/>
            <ac:spMk id="5" creationId="{CCBC5220-077D-4F6B-A786-18C77E279247}"/>
          </ac:spMkLst>
        </pc:spChg>
        <pc:spChg chg="add del mod">
          <ac:chgData name="Alexandros Anastasiou (TME)" userId="c6b2f1fa-3ddb-47a1-b2a5-72fedeac3108" providerId="ADAL" clId="{6E224726-2B57-4589-9B56-C71DFC634F79}" dt="2022-03-31T10:51:58.556" v="31268" actId="478"/>
          <ac:spMkLst>
            <pc:docMk/>
            <pc:sldMk cId="2356701287" sldId="1070"/>
            <ac:spMk id="6" creationId="{3BFC9F35-B711-44EF-94D7-6468CB3CAF01}"/>
          </ac:spMkLst>
        </pc:spChg>
        <pc:spChg chg="del mod">
          <ac:chgData name="Alexandros Anastasiou (TME)" userId="c6b2f1fa-3ddb-47a1-b2a5-72fedeac3108" providerId="ADAL" clId="{6E224726-2B57-4589-9B56-C71DFC634F79}" dt="2022-03-30T09:14:56.749" v="4054" actId="21"/>
          <ac:spMkLst>
            <pc:docMk/>
            <pc:sldMk cId="2356701287" sldId="1070"/>
            <ac:spMk id="7" creationId="{9EA08FB8-D00F-44F8-AE6A-ED45A5964FFA}"/>
          </ac:spMkLst>
        </pc:spChg>
        <pc:spChg chg="mod">
          <ac:chgData name="Alexandros Anastasiou (TME)" userId="c6b2f1fa-3ddb-47a1-b2a5-72fedeac3108" providerId="ADAL" clId="{6E224726-2B57-4589-9B56-C71DFC634F79}" dt="2022-03-31T10:54:05.596" v="31368" actId="113"/>
          <ac:spMkLst>
            <pc:docMk/>
            <pc:sldMk cId="2356701287" sldId="1070"/>
            <ac:spMk id="9" creationId="{174D79E0-40D4-43F5-9711-85F6C0ECCC12}"/>
          </ac:spMkLst>
        </pc:spChg>
        <pc:spChg chg="add mod">
          <ac:chgData name="Alexandros Anastasiou (TME)" userId="c6b2f1fa-3ddb-47a1-b2a5-72fedeac3108" providerId="ADAL" clId="{6E224726-2B57-4589-9B56-C71DFC634F79}" dt="2022-03-30T08:10:25.825" v="2625"/>
          <ac:spMkLst>
            <pc:docMk/>
            <pc:sldMk cId="2356701287" sldId="1070"/>
            <ac:spMk id="10" creationId="{AEE8B21A-DD56-4257-B168-5D10D0FB838A}"/>
          </ac:spMkLst>
        </pc:spChg>
        <pc:spChg chg="add mod">
          <ac:chgData name="Alexandros Anastasiou (TME)" userId="c6b2f1fa-3ddb-47a1-b2a5-72fedeac3108" providerId="ADAL" clId="{6E224726-2B57-4589-9B56-C71DFC634F79}" dt="2022-03-30T08:10:25.825" v="2625"/>
          <ac:spMkLst>
            <pc:docMk/>
            <pc:sldMk cId="2356701287" sldId="1070"/>
            <ac:spMk id="12" creationId="{06CC3431-1EB6-4FEB-A7AA-311C7F117568}"/>
          </ac:spMkLst>
        </pc:spChg>
        <pc:spChg chg="add mod">
          <ac:chgData name="Alexandros Anastasiou (TME)" userId="c6b2f1fa-3ddb-47a1-b2a5-72fedeac3108" providerId="ADAL" clId="{6E224726-2B57-4589-9B56-C71DFC634F79}" dt="2022-03-30T08:10:33.146" v="2627"/>
          <ac:spMkLst>
            <pc:docMk/>
            <pc:sldMk cId="2356701287" sldId="1070"/>
            <ac:spMk id="15" creationId="{585576FC-52C5-4123-8CB4-751E9DFB2370}"/>
          </ac:spMkLst>
        </pc:spChg>
        <pc:spChg chg="add mod">
          <ac:chgData name="Alexandros Anastasiou (TME)" userId="c6b2f1fa-3ddb-47a1-b2a5-72fedeac3108" providerId="ADAL" clId="{6E224726-2B57-4589-9B56-C71DFC634F79}" dt="2022-03-30T08:10:33.146" v="2627"/>
          <ac:spMkLst>
            <pc:docMk/>
            <pc:sldMk cId="2356701287" sldId="1070"/>
            <ac:spMk id="16" creationId="{761291EC-FE59-4ACC-B7AF-4205DBD8D455}"/>
          </ac:spMkLst>
        </pc:spChg>
        <pc:spChg chg="add mod">
          <ac:chgData name="Alexandros Anastasiou (TME)" userId="c6b2f1fa-3ddb-47a1-b2a5-72fedeac3108" providerId="ADAL" clId="{6E224726-2B57-4589-9B56-C71DFC634F79}" dt="2022-03-30T08:11:20.340" v="2650"/>
          <ac:spMkLst>
            <pc:docMk/>
            <pc:sldMk cId="2356701287" sldId="1070"/>
            <ac:spMk id="18" creationId="{B110415D-D0C3-4DD0-B89D-EF451A3E8E58}"/>
          </ac:spMkLst>
        </pc:spChg>
        <pc:spChg chg="add mod">
          <ac:chgData name="Alexandros Anastasiou (TME)" userId="c6b2f1fa-3ddb-47a1-b2a5-72fedeac3108" providerId="ADAL" clId="{6E224726-2B57-4589-9B56-C71DFC634F79}" dt="2022-03-30T08:11:20.340" v="2650"/>
          <ac:spMkLst>
            <pc:docMk/>
            <pc:sldMk cId="2356701287" sldId="1070"/>
            <ac:spMk id="19" creationId="{839CA0CD-4CC7-4250-BF51-0EE63024241E}"/>
          </ac:spMkLst>
        </pc:spChg>
        <pc:grpChg chg="add mod">
          <ac:chgData name="Alexandros Anastasiou (TME)" userId="c6b2f1fa-3ddb-47a1-b2a5-72fedeac3108" providerId="ADAL" clId="{6E224726-2B57-4589-9B56-C71DFC634F79}" dt="2022-03-31T10:53:42.400" v="31365" actId="1036"/>
          <ac:grpSpMkLst>
            <pc:docMk/>
            <pc:sldMk cId="2356701287" sldId="1070"/>
            <ac:grpSpMk id="8" creationId="{D7893613-B176-4410-AE00-B923FBB82269}"/>
          </ac:grpSpMkLst>
        </pc:grpChg>
        <pc:grpChg chg="add mod">
          <ac:chgData name="Alexandros Anastasiou (TME)" userId="c6b2f1fa-3ddb-47a1-b2a5-72fedeac3108" providerId="ADAL" clId="{6E224726-2B57-4589-9B56-C71DFC634F79}" dt="2022-03-31T10:53:42.400" v="31365" actId="1036"/>
          <ac:grpSpMkLst>
            <pc:docMk/>
            <pc:sldMk cId="2356701287" sldId="1070"/>
            <ac:grpSpMk id="14" creationId="{C9A52689-B39C-4B1E-9998-FA02A084C32A}"/>
          </ac:grpSpMkLst>
        </pc:grpChg>
        <pc:grpChg chg="add mod">
          <ac:chgData name="Alexandros Anastasiou (TME)" userId="c6b2f1fa-3ddb-47a1-b2a5-72fedeac3108" providerId="ADAL" clId="{6E224726-2B57-4589-9B56-C71DFC634F79}" dt="2022-03-31T10:53:42.400" v="31365" actId="1036"/>
          <ac:grpSpMkLst>
            <pc:docMk/>
            <pc:sldMk cId="2356701287" sldId="1070"/>
            <ac:grpSpMk id="17" creationId="{ECBD551D-CCD6-4102-96BC-69FCB1D2C1EF}"/>
          </ac:grpSpMkLst>
        </pc:grpChg>
        <pc:graphicFrameChg chg="del mod">
          <ac:chgData name="Alexandros Anastasiou (TME)" userId="c6b2f1fa-3ddb-47a1-b2a5-72fedeac3108" providerId="ADAL" clId="{6E224726-2B57-4589-9B56-C71DFC634F79}" dt="2022-03-30T08:11:39.534" v="2653" actId="478"/>
          <ac:graphicFrameMkLst>
            <pc:docMk/>
            <pc:sldMk cId="2356701287" sldId="1070"/>
            <ac:graphicFrameMk id="11" creationId="{CDA3C97D-C376-4B4A-81F7-5E26F6E62436}"/>
          </ac:graphicFrameMkLst>
        </pc:graphicFrameChg>
        <pc:graphicFrameChg chg="mod">
          <ac:chgData name="Alexandros Anastasiou (TME)" userId="c6b2f1fa-3ddb-47a1-b2a5-72fedeac3108" providerId="ADAL" clId="{6E224726-2B57-4589-9B56-C71DFC634F79}" dt="2022-03-31T10:53:42.400" v="31365" actId="1036"/>
          <ac:graphicFrameMkLst>
            <pc:docMk/>
            <pc:sldMk cId="2356701287" sldId="1070"/>
            <ac:graphicFrameMk id="13" creationId="{75E5135E-4548-47B3-B9CA-D2A63F7847B1}"/>
          </ac:graphicFrameMkLst>
        </pc:graphicFrameChg>
        <pc:cxnChg chg="add mod">
          <ac:chgData name="Alexandros Anastasiou (TME)" userId="c6b2f1fa-3ddb-47a1-b2a5-72fedeac3108" providerId="ADAL" clId="{6E224726-2B57-4589-9B56-C71DFC634F79}" dt="2022-03-31T10:53:42.400" v="31365" actId="1036"/>
          <ac:cxnSpMkLst>
            <pc:docMk/>
            <pc:sldMk cId="2356701287" sldId="1070"/>
            <ac:cxnSpMk id="3" creationId="{FD7CD7AF-3D09-480D-A9C0-5F20B9105DA3}"/>
          </ac:cxnSpMkLst>
        </pc:cxnChg>
        <pc:cxnChg chg="add del mod">
          <ac:chgData name="Alexandros Anastasiou (TME)" userId="c6b2f1fa-3ddb-47a1-b2a5-72fedeac3108" providerId="ADAL" clId="{6E224726-2B57-4589-9B56-C71DFC634F79}" dt="2022-03-31T10:52:00.929" v="31270" actId="478"/>
          <ac:cxnSpMkLst>
            <pc:docMk/>
            <pc:sldMk cId="2356701287" sldId="1070"/>
            <ac:cxnSpMk id="21" creationId="{94E04972-7BFC-4099-AE57-1D7F83E99570}"/>
          </ac:cxnSpMkLst>
        </pc:cxnChg>
        <pc:cxnChg chg="add del mod">
          <ac:chgData name="Alexandros Anastasiou (TME)" userId="c6b2f1fa-3ddb-47a1-b2a5-72fedeac3108" providerId="ADAL" clId="{6E224726-2B57-4589-9B56-C71DFC634F79}" dt="2022-03-31T10:51:59.230" v="31269" actId="478"/>
          <ac:cxnSpMkLst>
            <pc:docMk/>
            <pc:sldMk cId="2356701287" sldId="1070"/>
            <ac:cxnSpMk id="25" creationId="{818427BA-F334-4D99-BE43-D1E11C8444C3}"/>
          </ac:cxnSpMkLst>
        </pc:cxnChg>
      </pc:sldChg>
      <pc:sldChg chg="addSp delSp modSp mod modNotesTx">
        <pc:chgData name="Alexandros Anastasiou (TME)" userId="c6b2f1fa-3ddb-47a1-b2a5-72fedeac3108" providerId="ADAL" clId="{6E224726-2B57-4589-9B56-C71DFC634F79}" dt="2022-03-31T11:50:26.618" v="35127" actId="20577"/>
        <pc:sldMkLst>
          <pc:docMk/>
          <pc:sldMk cId="80234980" sldId="1071"/>
        </pc:sldMkLst>
        <pc:spChg chg="add mod">
          <ac:chgData name="Alexandros Anastasiou (TME)" userId="c6b2f1fa-3ddb-47a1-b2a5-72fedeac3108" providerId="ADAL" clId="{6E224726-2B57-4589-9B56-C71DFC634F79}" dt="2022-03-31T08:51:47.917" v="27989" actId="115"/>
          <ac:spMkLst>
            <pc:docMk/>
            <pc:sldMk cId="80234980" sldId="1071"/>
            <ac:spMk id="2" creationId="{40F231F8-12B4-4535-9D40-E06D486FE01D}"/>
          </ac:spMkLst>
        </pc:spChg>
        <pc:spChg chg="mod">
          <ac:chgData name="Alexandros Anastasiou (TME)" userId="c6b2f1fa-3ddb-47a1-b2a5-72fedeac3108" providerId="ADAL" clId="{6E224726-2B57-4589-9B56-C71DFC634F79}" dt="2022-03-31T10:10:44.176" v="29354" actId="1037"/>
          <ac:spMkLst>
            <pc:docMk/>
            <pc:sldMk cId="80234980" sldId="1071"/>
            <ac:spMk id="3" creationId="{55476934-C60F-45A2-B5EC-E488FA98B6D2}"/>
          </ac:spMkLst>
        </pc:spChg>
        <pc:spChg chg="mod">
          <ac:chgData name="Alexandros Anastasiou (TME)" userId="c6b2f1fa-3ddb-47a1-b2a5-72fedeac3108" providerId="ADAL" clId="{6E224726-2B57-4589-9B56-C71DFC634F79}" dt="2022-03-30T15:21:00.302" v="10931" actId="2711"/>
          <ac:spMkLst>
            <pc:docMk/>
            <pc:sldMk cId="80234980" sldId="1071"/>
            <ac:spMk id="4" creationId="{AC114850-6814-4BEA-A529-A8D89D816F12}"/>
          </ac:spMkLst>
        </pc:spChg>
        <pc:spChg chg="del">
          <ac:chgData name="Alexandros Anastasiou (TME)" userId="c6b2f1fa-3ddb-47a1-b2a5-72fedeac3108" providerId="ADAL" clId="{6E224726-2B57-4589-9B56-C71DFC634F79}" dt="2022-03-31T05:40:54.849" v="25392" actId="478"/>
          <ac:spMkLst>
            <pc:docMk/>
            <pc:sldMk cId="80234980" sldId="1071"/>
            <ac:spMk id="5" creationId="{863FB5C4-E447-4B61-8A4F-46A7A997230D}"/>
          </ac:spMkLst>
        </pc:spChg>
        <pc:spChg chg="add del mod">
          <ac:chgData name="Alexandros Anastasiou (TME)" userId="c6b2f1fa-3ddb-47a1-b2a5-72fedeac3108" providerId="ADAL" clId="{6E224726-2B57-4589-9B56-C71DFC634F79}" dt="2022-03-30T17:57:56.970" v="13603"/>
          <ac:spMkLst>
            <pc:docMk/>
            <pc:sldMk cId="80234980" sldId="1071"/>
            <ac:spMk id="6" creationId="{A3FD76C3-BC7B-459E-AD0E-76F7E62B533C}"/>
          </ac:spMkLst>
        </pc:spChg>
        <pc:spChg chg="add mod">
          <ac:chgData name="Alexandros Anastasiou (TME)" userId="c6b2f1fa-3ddb-47a1-b2a5-72fedeac3108" providerId="ADAL" clId="{6E224726-2B57-4589-9B56-C71DFC634F79}" dt="2022-03-31T08:51:45.390" v="27988" actId="1076"/>
          <ac:spMkLst>
            <pc:docMk/>
            <pc:sldMk cId="80234980" sldId="1071"/>
            <ac:spMk id="7" creationId="{84D9CFE1-8B05-4A59-BE0C-0D5DB2768044}"/>
          </ac:spMkLst>
        </pc:spChg>
        <pc:spChg chg="add del mod">
          <ac:chgData name="Alexandros Anastasiou (TME)" userId="c6b2f1fa-3ddb-47a1-b2a5-72fedeac3108" providerId="ADAL" clId="{6E224726-2B57-4589-9B56-C71DFC634F79}" dt="2022-03-31T06:26:58.938" v="26863" actId="478"/>
          <ac:spMkLst>
            <pc:docMk/>
            <pc:sldMk cId="80234980" sldId="1071"/>
            <ac:spMk id="8" creationId="{9CC4157C-4196-499B-B37C-0A660510285A}"/>
          </ac:spMkLst>
        </pc:spChg>
        <pc:spChg chg="del">
          <ac:chgData name="Alexandros Anastasiou (TME)" userId="c6b2f1fa-3ddb-47a1-b2a5-72fedeac3108" providerId="ADAL" clId="{6E224726-2B57-4589-9B56-C71DFC634F79}" dt="2022-03-31T05:40:28.682" v="25391" actId="478"/>
          <ac:spMkLst>
            <pc:docMk/>
            <pc:sldMk cId="80234980" sldId="1071"/>
            <ac:spMk id="9" creationId="{B839484C-7D5B-44D8-A371-62A5A93A0F0E}"/>
          </ac:spMkLst>
        </pc:spChg>
        <pc:spChg chg="add mod">
          <ac:chgData name="Alexandros Anastasiou (TME)" userId="c6b2f1fa-3ddb-47a1-b2a5-72fedeac3108" providerId="ADAL" clId="{6E224726-2B57-4589-9B56-C71DFC634F79}" dt="2022-03-31T08:51:51.042" v="27990" actId="115"/>
          <ac:spMkLst>
            <pc:docMk/>
            <pc:sldMk cId="80234980" sldId="1071"/>
            <ac:spMk id="10" creationId="{6469C3A7-1ADD-4A0A-AA16-0E0B1E2041B1}"/>
          </ac:spMkLst>
        </pc:spChg>
        <pc:spChg chg="add del mod">
          <ac:chgData name="Alexandros Anastasiou (TME)" userId="c6b2f1fa-3ddb-47a1-b2a5-72fedeac3108" providerId="ADAL" clId="{6E224726-2B57-4589-9B56-C71DFC634F79}" dt="2022-03-31T08:51:37.676" v="27987" actId="478"/>
          <ac:spMkLst>
            <pc:docMk/>
            <pc:sldMk cId="80234980" sldId="1071"/>
            <ac:spMk id="13" creationId="{ACCAB52A-B350-4779-B874-A751D12CD861}"/>
          </ac:spMkLst>
        </pc:spChg>
        <pc:spChg chg="add mod">
          <ac:chgData name="Alexandros Anastasiou (TME)" userId="c6b2f1fa-3ddb-47a1-b2a5-72fedeac3108" providerId="ADAL" clId="{6E224726-2B57-4589-9B56-C71DFC634F79}" dt="2022-03-31T11:41:59.631" v="34986" actId="14100"/>
          <ac:spMkLst>
            <pc:docMk/>
            <pc:sldMk cId="80234980" sldId="1071"/>
            <ac:spMk id="15" creationId="{1DBE166E-E79F-4CB4-B978-24888630617F}"/>
          </ac:spMkLst>
        </pc:spChg>
        <pc:spChg chg="add mod">
          <ac:chgData name="Alexandros Anastasiou (TME)" userId="c6b2f1fa-3ddb-47a1-b2a5-72fedeac3108" providerId="ADAL" clId="{6E224726-2B57-4589-9B56-C71DFC634F79}" dt="2022-03-31T11:42:34.009" v="35018" actId="1035"/>
          <ac:spMkLst>
            <pc:docMk/>
            <pc:sldMk cId="80234980" sldId="1071"/>
            <ac:spMk id="16" creationId="{6313D010-5D3E-4B4F-8FBC-8159056089B2}"/>
          </ac:spMkLst>
        </pc:spChg>
        <pc:spChg chg="add mod">
          <ac:chgData name="Alexandros Anastasiou (TME)" userId="c6b2f1fa-3ddb-47a1-b2a5-72fedeac3108" providerId="ADAL" clId="{6E224726-2B57-4589-9B56-C71DFC634F79}" dt="2022-03-31T10:16:41.931" v="29651" actId="113"/>
          <ac:spMkLst>
            <pc:docMk/>
            <pc:sldMk cId="80234980" sldId="1071"/>
            <ac:spMk id="17" creationId="{088029B6-0156-41D3-A332-EDEE95CA40A4}"/>
          </ac:spMkLst>
        </pc:spChg>
        <pc:spChg chg="add mod">
          <ac:chgData name="Alexandros Anastasiou (TME)" userId="c6b2f1fa-3ddb-47a1-b2a5-72fedeac3108" providerId="ADAL" clId="{6E224726-2B57-4589-9B56-C71DFC634F79}" dt="2022-03-31T11:42:34.009" v="35018" actId="1035"/>
          <ac:spMkLst>
            <pc:docMk/>
            <pc:sldMk cId="80234980" sldId="1071"/>
            <ac:spMk id="18" creationId="{E8D7D09E-CF99-424B-89A3-A15699D5A952}"/>
          </ac:spMkLst>
        </pc:spChg>
        <pc:spChg chg="add mod">
          <ac:chgData name="Alexandros Anastasiou (TME)" userId="c6b2f1fa-3ddb-47a1-b2a5-72fedeac3108" providerId="ADAL" clId="{6E224726-2B57-4589-9B56-C71DFC634F79}" dt="2022-03-31T11:42:34.009" v="35018" actId="1035"/>
          <ac:spMkLst>
            <pc:docMk/>
            <pc:sldMk cId="80234980" sldId="1071"/>
            <ac:spMk id="19" creationId="{1DE23EF2-4D28-4A89-A308-F24878BD0D0B}"/>
          </ac:spMkLst>
        </pc:spChg>
        <pc:spChg chg="add del mod">
          <ac:chgData name="Alexandros Anastasiou (TME)" userId="c6b2f1fa-3ddb-47a1-b2a5-72fedeac3108" providerId="ADAL" clId="{6E224726-2B57-4589-9B56-C71DFC634F79}" dt="2022-03-31T10:29:46.101" v="29845"/>
          <ac:spMkLst>
            <pc:docMk/>
            <pc:sldMk cId="80234980" sldId="1071"/>
            <ac:spMk id="20" creationId="{A30F4A3E-59DA-4B7F-AB73-D2B568BCF76A}"/>
          </ac:spMkLst>
        </pc:spChg>
        <pc:spChg chg="add del mod">
          <ac:chgData name="Alexandros Anastasiou (TME)" userId="c6b2f1fa-3ddb-47a1-b2a5-72fedeac3108" providerId="ADAL" clId="{6E224726-2B57-4589-9B56-C71DFC634F79}" dt="2022-03-31T10:29:46.101" v="29843" actId="478"/>
          <ac:spMkLst>
            <pc:docMk/>
            <pc:sldMk cId="80234980" sldId="1071"/>
            <ac:spMk id="21" creationId="{36F6E389-A602-42F0-B9EA-59549E441AF3}"/>
          </ac:spMkLst>
        </pc:spChg>
        <pc:graphicFrameChg chg="del mod modGraphic">
          <ac:chgData name="Alexandros Anastasiou (TME)" userId="c6b2f1fa-3ddb-47a1-b2a5-72fedeac3108" providerId="ADAL" clId="{6E224726-2B57-4589-9B56-C71DFC634F79}" dt="2022-03-31T10:02:51.161" v="28996" actId="478"/>
          <ac:graphicFrameMkLst>
            <pc:docMk/>
            <pc:sldMk cId="80234980" sldId="1071"/>
            <ac:graphicFrameMk id="6" creationId="{D47C8798-1D6D-4106-B3E5-EEDB5FBA6416}"/>
          </ac:graphicFrameMkLst>
        </pc:graphicFrameChg>
        <pc:graphicFrameChg chg="add mod modGraphic">
          <ac:chgData name="Alexandros Anastasiou (TME)" userId="c6b2f1fa-3ddb-47a1-b2a5-72fedeac3108" providerId="ADAL" clId="{6E224726-2B57-4589-9B56-C71DFC634F79}" dt="2022-03-31T11:50:26.618" v="35127" actId="20577"/>
          <ac:graphicFrameMkLst>
            <pc:docMk/>
            <pc:sldMk cId="80234980" sldId="1071"/>
            <ac:graphicFrameMk id="14" creationId="{916F1837-328D-4E50-9494-655211531093}"/>
          </ac:graphicFrameMkLst>
        </pc:graphicFrameChg>
        <pc:cxnChg chg="add del mod">
          <ac:chgData name="Alexandros Anastasiou (TME)" userId="c6b2f1fa-3ddb-47a1-b2a5-72fedeac3108" providerId="ADAL" clId="{6E224726-2B57-4589-9B56-C71DFC634F79}" dt="2022-03-31T08:51:37.676" v="27987" actId="478"/>
          <ac:cxnSpMkLst>
            <pc:docMk/>
            <pc:sldMk cId="80234980" sldId="1071"/>
            <ac:cxnSpMk id="12" creationId="{B81B6E6D-791A-41F1-8E9F-43BF03EA7CC8}"/>
          </ac:cxnSpMkLst>
        </pc:cxnChg>
      </pc:sldChg>
      <pc:sldChg chg="addSp delSp modSp mod modNotesTx">
        <pc:chgData name="Alexandros Anastasiou (TME)" userId="c6b2f1fa-3ddb-47a1-b2a5-72fedeac3108" providerId="ADAL" clId="{6E224726-2B57-4589-9B56-C71DFC634F79}" dt="2022-03-31T08:39:09.086" v="27965" actId="20577"/>
        <pc:sldMkLst>
          <pc:docMk/>
          <pc:sldMk cId="3823521601" sldId="1072"/>
        </pc:sldMkLst>
        <pc:spChg chg="del">
          <ac:chgData name="Alexandros Anastasiou (TME)" userId="c6b2f1fa-3ddb-47a1-b2a5-72fedeac3108" providerId="ADAL" clId="{6E224726-2B57-4589-9B56-C71DFC634F79}" dt="2022-03-30T17:47:06.207" v="13146" actId="478"/>
          <ac:spMkLst>
            <pc:docMk/>
            <pc:sldMk cId="3823521601" sldId="1072"/>
            <ac:spMk id="3" creationId="{6DB1A875-5F4E-41E3-B4F8-1A51412D5AE2}"/>
          </ac:spMkLst>
        </pc:spChg>
        <pc:spChg chg="add del mod">
          <ac:chgData name="Alexandros Anastasiou (TME)" userId="c6b2f1fa-3ddb-47a1-b2a5-72fedeac3108" providerId="ADAL" clId="{6E224726-2B57-4589-9B56-C71DFC634F79}" dt="2022-03-30T17:49:13.356" v="13150" actId="478"/>
          <ac:spMkLst>
            <pc:docMk/>
            <pc:sldMk cId="3823521601" sldId="1072"/>
            <ac:spMk id="4" creationId="{AC114850-6814-4BEA-A529-A8D89D816F12}"/>
          </ac:spMkLst>
        </pc:spChg>
        <pc:spChg chg="add del mod ord">
          <ac:chgData name="Alexandros Anastasiou (TME)" userId="c6b2f1fa-3ddb-47a1-b2a5-72fedeac3108" providerId="ADAL" clId="{6E224726-2B57-4589-9B56-C71DFC634F79}" dt="2022-03-31T08:35:27.295" v="27788" actId="5793"/>
          <ac:spMkLst>
            <pc:docMk/>
            <pc:sldMk cId="3823521601" sldId="1072"/>
            <ac:spMk id="5" creationId="{600FBFE8-0BD0-4060-A407-FE8FE9E68B79}"/>
          </ac:spMkLst>
        </pc:spChg>
        <pc:spChg chg="add del mod">
          <ac:chgData name="Alexandros Anastasiou (TME)" userId="c6b2f1fa-3ddb-47a1-b2a5-72fedeac3108" providerId="ADAL" clId="{6E224726-2B57-4589-9B56-C71DFC634F79}" dt="2022-03-30T17:50:34.326" v="13186" actId="113"/>
          <ac:spMkLst>
            <pc:docMk/>
            <pc:sldMk cId="3823521601" sldId="1072"/>
            <ac:spMk id="7" creationId="{7C9D14C8-30CC-4106-A9C1-38CD3A79E468}"/>
          </ac:spMkLst>
        </pc:spChg>
        <pc:spChg chg="add mod">
          <ac:chgData name="Alexandros Anastasiou (TME)" userId="c6b2f1fa-3ddb-47a1-b2a5-72fedeac3108" providerId="ADAL" clId="{6E224726-2B57-4589-9B56-C71DFC634F79}" dt="2022-03-30T18:17:43.642" v="14680" actId="164"/>
          <ac:spMkLst>
            <pc:docMk/>
            <pc:sldMk cId="3823521601" sldId="1072"/>
            <ac:spMk id="11" creationId="{15821A8C-3E85-4FDD-9E2C-72D9E2D8693C}"/>
          </ac:spMkLst>
        </pc:spChg>
        <pc:spChg chg="add del mod">
          <ac:chgData name="Alexandros Anastasiou (TME)" userId="c6b2f1fa-3ddb-47a1-b2a5-72fedeac3108" providerId="ADAL" clId="{6E224726-2B57-4589-9B56-C71DFC634F79}" dt="2022-03-30T17:58:34.206" v="13618" actId="21"/>
          <ac:spMkLst>
            <pc:docMk/>
            <pc:sldMk cId="3823521601" sldId="1072"/>
            <ac:spMk id="12" creationId="{D2876685-DA4A-41E1-A158-5C0963BA0969}"/>
          </ac:spMkLst>
        </pc:spChg>
        <pc:spChg chg="add del mod">
          <ac:chgData name="Alexandros Anastasiou (TME)" userId="c6b2f1fa-3ddb-47a1-b2a5-72fedeac3108" providerId="ADAL" clId="{6E224726-2B57-4589-9B56-C71DFC634F79}" dt="2022-03-30T18:25:36.431" v="15035" actId="478"/>
          <ac:spMkLst>
            <pc:docMk/>
            <pc:sldMk cId="3823521601" sldId="1072"/>
            <ac:spMk id="13" creationId="{694001E1-43EC-4C25-AFCE-823B6CA03F04}"/>
          </ac:spMkLst>
        </pc:spChg>
        <pc:spChg chg="add mod">
          <ac:chgData name="Alexandros Anastasiou (TME)" userId="c6b2f1fa-3ddb-47a1-b2a5-72fedeac3108" providerId="ADAL" clId="{6E224726-2B57-4589-9B56-C71DFC634F79}" dt="2022-03-30T18:08:16.424" v="13909" actId="1036"/>
          <ac:spMkLst>
            <pc:docMk/>
            <pc:sldMk cId="3823521601" sldId="1072"/>
            <ac:spMk id="19" creationId="{07ADD63E-8943-45CD-A571-99C8E9106598}"/>
          </ac:spMkLst>
        </pc:spChg>
        <pc:spChg chg="add mod">
          <ac:chgData name="Alexandros Anastasiou (TME)" userId="c6b2f1fa-3ddb-47a1-b2a5-72fedeac3108" providerId="ADAL" clId="{6E224726-2B57-4589-9B56-C71DFC634F79}" dt="2022-03-30T18:08:43.212" v="13914" actId="1076"/>
          <ac:spMkLst>
            <pc:docMk/>
            <pc:sldMk cId="3823521601" sldId="1072"/>
            <ac:spMk id="20" creationId="{B86FE9A9-D3E6-40B1-8AB6-0BAD9EAB3851}"/>
          </ac:spMkLst>
        </pc:spChg>
        <pc:spChg chg="add mod">
          <ac:chgData name="Alexandros Anastasiou (TME)" userId="c6b2f1fa-3ddb-47a1-b2a5-72fedeac3108" providerId="ADAL" clId="{6E224726-2B57-4589-9B56-C71DFC634F79}" dt="2022-03-30T18:11:20.956" v="14215" actId="1076"/>
          <ac:spMkLst>
            <pc:docMk/>
            <pc:sldMk cId="3823521601" sldId="1072"/>
            <ac:spMk id="25" creationId="{C54E3171-C543-4AF2-B09C-A2F38A9334BA}"/>
          </ac:spMkLst>
        </pc:spChg>
        <pc:spChg chg="add mod">
          <ac:chgData name="Alexandros Anastasiou (TME)" userId="c6b2f1fa-3ddb-47a1-b2a5-72fedeac3108" providerId="ADAL" clId="{6E224726-2B57-4589-9B56-C71DFC634F79}" dt="2022-03-30T18:12:08.722" v="14287" actId="1038"/>
          <ac:spMkLst>
            <pc:docMk/>
            <pc:sldMk cId="3823521601" sldId="1072"/>
            <ac:spMk id="26" creationId="{BAA8637F-DD66-4D40-BBE7-CDDE770FAB9B}"/>
          </ac:spMkLst>
        </pc:spChg>
        <pc:spChg chg="add mod">
          <ac:chgData name="Alexandros Anastasiou (TME)" userId="c6b2f1fa-3ddb-47a1-b2a5-72fedeac3108" providerId="ADAL" clId="{6E224726-2B57-4589-9B56-C71DFC634F79}" dt="2022-03-30T18:12:37.412" v="14309" actId="1036"/>
          <ac:spMkLst>
            <pc:docMk/>
            <pc:sldMk cId="3823521601" sldId="1072"/>
            <ac:spMk id="28" creationId="{F574B7CA-F7BB-4529-8EBB-5EF4E4BBCD04}"/>
          </ac:spMkLst>
        </pc:spChg>
        <pc:spChg chg="add mod">
          <ac:chgData name="Alexandros Anastasiou (TME)" userId="c6b2f1fa-3ddb-47a1-b2a5-72fedeac3108" providerId="ADAL" clId="{6E224726-2B57-4589-9B56-C71DFC634F79}" dt="2022-03-30T18:12:42.815" v="14317" actId="1037"/>
          <ac:spMkLst>
            <pc:docMk/>
            <pc:sldMk cId="3823521601" sldId="1072"/>
            <ac:spMk id="29" creationId="{EF057511-3F12-4689-B486-393F3CFBB712}"/>
          </ac:spMkLst>
        </pc:spChg>
        <pc:spChg chg="add mod">
          <ac:chgData name="Alexandros Anastasiou (TME)" userId="c6b2f1fa-3ddb-47a1-b2a5-72fedeac3108" providerId="ADAL" clId="{6E224726-2B57-4589-9B56-C71DFC634F79}" dt="2022-03-30T18:12:55.843" v="14320" actId="1076"/>
          <ac:spMkLst>
            <pc:docMk/>
            <pc:sldMk cId="3823521601" sldId="1072"/>
            <ac:spMk id="30" creationId="{41BCC51A-6F0D-410C-8288-48C596C0572C}"/>
          </ac:spMkLst>
        </pc:spChg>
        <pc:spChg chg="add del mod">
          <ac:chgData name="Alexandros Anastasiou (TME)" userId="c6b2f1fa-3ddb-47a1-b2a5-72fedeac3108" providerId="ADAL" clId="{6E224726-2B57-4589-9B56-C71DFC634F79}" dt="2022-03-30T18:13:27.172" v="14352" actId="478"/>
          <ac:spMkLst>
            <pc:docMk/>
            <pc:sldMk cId="3823521601" sldId="1072"/>
            <ac:spMk id="32" creationId="{490C8219-E382-456C-8197-91E9124CDB8E}"/>
          </ac:spMkLst>
        </pc:spChg>
        <pc:spChg chg="add del mod">
          <ac:chgData name="Alexandros Anastasiou (TME)" userId="c6b2f1fa-3ddb-47a1-b2a5-72fedeac3108" providerId="ADAL" clId="{6E224726-2B57-4589-9B56-C71DFC634F79}" dt="2022-03-31T07:22:52.478" v="27345" actId="478"/>
          <ac:spMkLst>
            <pc:docMk/>
            <pc:sldMk cId="3823521601" sldId="1072"/>
            <ac:spMk id="33" creationId="{AB45813C-064D-4ED6-9B75-7D9419B648BD}"/>
          </ac:spMkLst>
        </pc:spChg>
        <pc:spChg chg="add mod">
          <ac:chgData name="Alexandros Anastasiou (TME)" userId="c6b2f1fa-3ddb-47a1-b2a5-72fedeac3108" providerId="ADAL" clId="{6E224726-2B57-4589-9B56-C71DFC634F79}" dt="2022-03-30T18:14:47.829" v="14416" actId="14100"/>
          <ac:spMkLst>
            <pc:docMk/>
            <pc:sldMk cId="3823521601" sldId="1072"/>
            <ac:spMk id="34" creationId="{342193CA-23FC-4260-8150-7E867ACD5D98}"/>
          </ac:spMkLst>
        </pc:spChg>
        <pc:spChg chg="add mod">
          <ac:chgData name="Alexandros Anastasiou (TME)" userId="c6b2f1fa-3ddb-47a1-b2a5-72fedeac3108" providerId="ADAL" clId="{6E224726-2B57-4589-9B56-C71DFC634F79}" dt="2022-03-30T18:14:54.616" v="14445" actId="1035"/>
          <ac:spMkLst>
            <pc:docMk/>
            <pc:sldMk cId="3823521601" sldId="1072"/>
            <ac:spMk id="35" creationId="{DC46CE4A-B803-4D8D-9E36-DF5ECC7613FA}"/>
          </ac:spMkLst>
        </pc:spChg>
        <pc:spChg chg="add mod">
          <ac:chgData name="Alexandros Anastasiou (TME)" userId="c6b2f1fa-3ddb-47a1-b2a5-72fedeac3108" providerId="ADAL" clId="{6E224726-2B57-4589-9B56-C71DFC634F79}" dt="2022-03-30T18:15:06.281" v="14506" actId="14100"/>
          <ac:spMkLst>
            <pc:docMk/>
            <pc:sldMk cId="3823521601" sldId="1072"/>
            <ac:spMk id="36" creationId="{3F2CE0C6-885D-49CA-91C3-642462DAB3F1}"/>
          </ac:spMkLst>
        </pc:spChg>
        <pc:spChg chg="add del mod">
          <ac:chgData name="Alexandros Anastasiou (TME)" userId="c6b2f1fa-3ddb-47a1-b2a5-72fedeac3108" providerId="ADAL" clId="{6E224726-2B57-4589-9B56-C71DFC634F79}" dt="2022-03-30T18:15:15.330" v="14522" actId="478"/>
          <ac:spMkLst>
            <pc:docMk/>
            <pc:sldMk cId="3823521601" sldId="1072"/>
            <ac:spMk id="37" creationId="{D3CD92AF-D216-4680-9DC0-AB48AEBF6E3E}"/>
          </ac:spMkLst>
        </pc:spChg>
        <pc:spChg chg="add mod">
          <ac:chgData name="Alexandros Anastasiou (TME)" userId="c6b2f1fa-3ddb-47a1-b2a5-72fedeac3108" providerId="ADAL" clId="{6E224726-2B57-4589-9B56-C71DFC634F79}" dt="2022-03-30T18:15:36.493" v="14543" actId="1036"/>
          <ac:spMkLst>
            <pc:docMk/>
            <pc:sldMk cId="3823521601" sldId="1072"/>
            <ac:spMk id="38" creationId="{AE928E02-8430-4D82-A728-66CEDA1481C9}"/>
          </ac:spMkLst>
        </pc:spChg>
        <pc:spChg chg="add mod">
          <ac:chgData name="Alexandros Anastasiou (TME)" userId="c6b2f1fa-3ddb-47a1-b2a5-72fedeac3108" providerId="ADAL" clId="{6E224726-2B57-4589-9B56-C71DFC634F79}" dt="2022-03-30T18:16:28.738" v="14550" actId="1076"/>
          <ac:spMkLst>
            <pc:docMk/>
            <pc:sldMk cId="3823521601" sldId="1072"/>
            <ac:spMk id="39" creationId="{39BC1A13-6D71-4336-ABDE-BA4DF6B9F421}"/>
          </ac:spMkLst>
        </pc:spChg>
        <pc:spChg chg="add mod">
          <ac:chgData name="Alexandros Anastasiou (TME)" userId="c6b2f1fa-3ddb-47a1-b2a5-72fedeac3108" providerId="ADAL" clId="{6E224726-2B57-4589-9B56-C71DFC634F79}" dt="2022-03-30T19:32:08.291" v="15794" actId="404"/>
          <ac:spMkLst>
            <pc:docMk/>
            <pc:sldMk cId="3823521601" sldId="1072"/>
            <ac:spMk id="44" creationId="{0F235AF9-A802-47DD-BE68-890FAF7251D7}"/>
          </ac:spMkLst>
        </pc:spChg>
        <pc:spChg chg="add mod">
          <ac:chgData name="Alexandros Anastasiou (TME)" userId="c6b2f1fa-3ddb-47a1-b2a5-72fedeac3108" providerId="ADAL" clId="{6E224726-2B57-4589-9B56-C71DFC634F79}" dt="2022-03-30T19:32:05.269" v="15793" actId="404"/>
          <ac:spMkLst>
            <pc:docMk/>
            <pc:sldMk cId="3823521601" sldId="1072"/>
            <ac:spMk id="46" creationId="{A2DC2F50-0C7E-47D0-825A-17DB171AFD57}"/>
          </ac:spMkLst>
        </pc:spChg>
        <pc:spChg chg="add mod ord">
          <ac:chgData name="Alexandros Anastasiou (TME)" userId="c6b2f1fa-3ddb-47a1-b2a5-72fedeac3108" providerId="ADAL" clId="{6E224726-2B57-4589-9B56-C71DFC634F79}" dt="2022-03-30T19:25:35.479" v="15591" actId="1076"/>
          <ac:spMkLst>
            <pc:docMk/>
            <pc:sldMk cId="3823521601" sldId="1072"/>
            <ac:spMk id="54" creationId="{B5ED4E8E-E74B-4E21-98A4-1EE488D49C38}"/>
          </ac:spMkLst>
        </pc:spChg>
        <pc:spChg chg="add mod">
          <ac:chgData name="Alexandros Anastasiou (TME)" userId="c6b2f1fa-3ddb-47a1-b2a5-72fedeac3108" providerId="ADAL" clId="{6E224726-2B57-4589-9B56-C71DFC634F79}" dt="2022-03-30T19:29:56.819" v="15689" actId="1076"/>
          <ac:spMkLst>
            <pc:docMk/>
            <pc:sldMk cId="3823521601" sldId="1072"/>
            <ac:spMk id="58" creationId="{40B67328-4C2E-4323-A883-9A14336BC60F}"/>
          </ac:spMkLst>
        </pc:spChg>
        <pc:spChg chg="add del mod">
          <ac:chgData name="Alexandros Anastasiou (TME)" userId="c6b2f1fa-3ddb-47a1-b2a5-72fedeac3108" providerId="ADAL" clId="{6E224726-2B57-4589-9B56-C71DFC634F79}" dt="2022-03-30T19:21:48.493" v="15354" actId="478"/>
          <ac:spMkLst>
            <pc:docMk/>
            <pc:sldMk cId="3823521601" sldId="1072"/>
            <ac:spMk id="61" creationId="{A9F82F4E-3526-4779-A2DA-B73E3FDD2C67}"/>
          </ac:spMkLst>
        </pc:spChg>
        <pc:spChg chg="add del mod">
          <ac:chgData name="Alexandros Anastasiou (TME)" userId="c6b2f1fa-3ddb-47a1-b2a5-72fedeac3108" providerId="ADAL" clId="{6E224726-2B57-4589-9B56-C71DFC634F79}" dt="2022-03-30T19:21:51.182" v="15355" actId="478"/>
          <ac:spMkLst>
            <pc:docMk/>
            <pc:sldMk cId="3823521601" sldId="1072"/>
            <ac:spMk id="62" creationId="{5EBA6C5A-85E0-46F8-BFEC-339A3CD99034}"/>
          </ac:spMkLst>
        </pc:spChg>
        <pc:spChg chg="add del mod">
          <ac:chgData name="Alexandros Anastasiou (TME)" userId="c6b2f1fa-3ddb-47a1-b2a5-72fedeac3108" providerId="ADAL" clId="{6E224726-2B57-4589-9B56-C71DFC634F79}" dt="2022-03-30T19:21:39.743" v="15352" actId="478"/>
          <ac:spMkLst>
            <pc:docMk/>
            <pc:sldMk cId="3823521601" sldId="1072"/>
            <ac:spMk id="64" creationId="{8712713C-6CF3-4D37-AEF7-C699AB8AA5DF}"/>
          </ac:spMkLst>
        </pc:spChg>
        <pc:spChg chg="add mod">
          <ac:chgData name="Alexandros Anastasiou (TME)" userId="c6b2f1fa-3ddb-47a1-b2a5-72fedeac3108" providerId="ADAL" clId="{6E224726-2B57-4589-9B56-C71DFC634F79}" dt="2022-03-30T19:27:13.367" v="15613" actId="1582"/>
          <ac:spMkLst>
            <pc:docMk/>
            <pc:sldMk cId="3823521601" sldId="1072"/>
            <ac:spMk id="75" creationId="{B64460FF-E3E6-4EA4-9E22-A05144AB496E}"/>
          </ac:spMkLst>
        </pc:spChg>
        <pc:spChg chg="add mod">
          <ac:chgData name="Alexandros Anastasiou (TME)" userId="c6b2f1fa-3ddb-47a1-b2a5-72fedeac3108" providerId="ADAL" clId="{6E224726-2B57-4589-9B56-C71DFC634F79}" dt="2022-03-30T19:27:23.565" v="15624" actId="1037"/>
          <ac:spMkLst>
            <pc:docMk/>
            <pc:sldMk cId="3823521601" sldId="1072"/>
            <ac:spMk id="76" creationId="{1C58E9CB-D9A4-4853-9EFE-E938B844C1FB}"/>
          </ac:spMkLst>
        </pc:spChg>
        <pc:spChg chg="add del mod">
          <ac:chgData name="Alexandros Anastasiou (TME)" userId="c6b2f1fa-3ddb-47a1-b2a5-72fedeac3108" providerId="ADAL" clId="{6E224726-2B57-4589-9B56-C71DFC634F79}" dt="2022-03-30T19:29:05.961" v="15657" actId="478"/>
          <ac:spMkLst>
            <pc:docMk/>
            <pc:sldMk cId="3823521601" sldId="1072"/>
            <ac:spMk id="91" creationId="{70C726EC-1A5A-464E-A7F7-89E23093293D}"/>
          </ac:spMkLst>
        </pc:spChg>
        <pc:spChg chg="add del mod">
          <ac:chgData name="Alexandros Anastasiou (TME)" userId="c6b2f1fa-3ddb-47a1-b2a5-72fedeac3108" providerId="ADAL" clId="{6E224726-2B57-4589-9B56-C71DFC634F79}" dt="2022-03-30T19:29:05.961" v="15657" actId="478"/>
          <ac:spMkLst>
            <pc:docMk/>
            <pc:sldMk cId="3823521601" sldId="1072"/>
            <ac:spMk id="93" creationId="{65EAEB54-6B1C-41C1-9B34-03860415CCB0}"/>
          </ac:spMkLst>
        </pc:spChg>
        <pc:spChg chg="add del mod">
          <ac:chgData name="Alexandros Anastasiou (TME)" userId="c6b2f1fa-3ddb-47a1-b2a5-72fedeac3108" providerId="ADAL" clId="{6E224726-2B57-4589-9B56-C71DFC634F79}" dt="2022-03-30T19:29:05.961" v="15657" actId="478"/>
          <ac:spMkLst>
            <pc:docMk/>
            <pc:sldMk cId="3823521601" sldId="1072"/>
            <ac:spMk id="94" creationId="{ECD49D32-482B-4959-9674-9E6D0C212AE4}"/>
          </ac:spMkLst>
        </pc:spChg>
        <pc:spChg chg="add mod">
          <ac:chgData name="Alexandros Anastasiou (TME)" userId="c6b2f1fa-3ddb-47a1-b2a5-72fedeac3108" providerId="ADAL" clId="{6E224726-2B57-4589-9B56-C71DFC634F79}" dt="2022-03-30T19:30:02.378" v="15691" actId="1076"/>
          <ac:spMkLst>
            <pc:docMk/>
            <pc:sldMk cId="3823521601" sldId="1072"/>
            <ac:spMk id="96" creationId="{58F9D5F3-028A-4097-B4AA-258035988BA1}"/>
          </ac:spMkLst>
        </pc:spChg>
        <pc:spChg chg="add mod">
          <ac:chgData name="Alexandros Anastasiou (TME)" userId="c6b2f1fa-3ddb-47a1-b2a5-72fedeac3108" providerId="ADAL" clId="{6E224726-2B57-4589-9B56-C71DFC634F79}" dt="2022-03-30T19:30:21.066" v="15735" actId="1038"/>
          <ac:spMkLst>
            <pc:docMk/>
            <pc:sldMk cId="3823521601" sldId="1072"/>
            <ac:spMk id="97" creationId="{05C2150B-6ED8-43E9-AE1E-CC3A1AD5E4EF}"/>
          </ac:spMkLst>
        </pc:spChg>
        <pc:spChg chg="add mod">
          <ac:chgData name="Alexandros Anastasiou (TME)" userId="c6b2f1fa-3ddb-47a1-b2a5-72fedeac3108" providerId="ADAL" clId="{6E224726-2B57-4589-9B56-C71DFC634F79}" dt="2022-03-30T19:30:32.855" v="15744" actId="20577"/>
          <ac:spMkLst>
            <pc:docMk/>
            <pc:sldMk cId="3823521601" sldId="1072"/>
            <ac:spMk id="98" creationId="{7691E6F1-A2B0-478A-B545-ACFF1A7BC8DE}"/>
          </ac:spMkLst>
        </pc:spChg>
        <pc:spChg chg="add del mod">
          <ac:chgData name="Alexandros Anastasiou (TME)" userId="c6b2f1fa-3ddb-47a1-b2a5-72fedeac3108" providerId="ADAL" clId="{6E224726-2B57-4589-9B56-C71DFC634F79}" dt="2022-03-30T19:32:17.249" v="15796" actId="478"/>
          <ac:spMkLst>
            <pc:docMk/>
            <pc:sldMk cId="3823521601" sldId="1072"/>
            <ac:spMk id="102" creationId="{E804BDB8-156D-4B08-9277-FE5D7EDEEF7B}"/>
          </ac:spMkLst>
        </pc:spChg>
        <pc:spChg chg="add del mod">
          <ac:chgData name="Alexandros Anastasiou (TME)" userId="c6b2f1fa-3ddb-47a1-b2a5-72fedeac3108" providerId="ADAL" clId="{6E224726-2B57-4589-9B56-C71DFC634F79}" dt="2022-03-30T19:34:04.601" v="15927"/>
          <ac:spMkLst>
            <pc:docMk/>
            <pc:sldMk cId="3823521601" sldId="1072"/>
            <ac:spMk id="103" creationId="{0B4B9BE5-3D31-4DD2-9BF9-65B889330968}"/>
          </ac:spMkLst>
        </pc:spChg>
        <pc:spChg chg="add mod">
          <ac:chgData name="Alexandros Anastasiou (TME)" userId="c6b2f1fa-3ddb-47a1-b2a5-72fedeac3108" providerId="ADAL" clId="{6E224726-2B57-4589-9B56-C71DFC634F79}" dt="2022-03-31T08:32:15.683" v="27588" actId="20577"/>
          <ac:spMkLst>
            <pc:docMk/>
            <pc:sldMk cId="3823521601" sldId="1072"/>
            <ac:spMk id="104" creationId="{46099C62-A338-42A2-AECF-9AE18BD5FA59}"/>
          </ac:spMkLst>
        </pc:spChg>
        <pc:spChg chg="add mod">
          <ac:chgData name="Alexandros Anastasiou (TME)" userId="c6b2f1fa-3ddb-47a1-b2a5-72fedeac3108" providerId="ADAL" clId="{6E224726-2B57-4589-9B56-C71DFC634F79}" dt="2022-03-30T19:38:39.716" v="16212" actId="1035"/>
          <ac:spMkLst>
            <pc:docMk/>
            <pc:sldMk cId="3823521601" sldId="1072"/>
            <ac:spMk id="105" creationId="{A111E27D-455C-4147-96BE-AA6944BB694F}"/>
          </ac:spMkLst>
        </pc:spChg>
        <pc:spChg chg="add del mod">
          <ac:chgData name="Alexandros Anastasiou (TME)" userId="c6b2f1fa-3ddb-47a1-b2a5-72fedeac3108" providerId="ADAL" clId="{6E224726-2B57-4589-9B56-C71DFC634F79}" dt="2022-03-30T19:39:27.321" v="16220" actId="11529"/>
          <ac:spMkLst>
            <pc:docMk/>
            <pc:sldMk cId="3823521601" sldId="1072"/>
            <ac:spMk id="107" creationId="{FA29222E-8CDA-42AD-AB7C-5B40863666F0}"/>
          </ac:spMkLst>
        </pc:spChg>
        <pc:spChg chg="add del mod">
          <ac:chgData name="Alexandros Anastasiou (TME)" userId="c6b2f1fa-3ddb-47a1-b2a5-72fedeac3108" providerId="ADAL" clId="{6E224726-2B57-4589-9B56-C71DFC634F79}" dt="2022-03-30T19:39:31.625" v="16224"/>
          <ac:spMkLst>
            <pc:docMk/>
            <pc:sldMk cId="3823521601" sldId="1072"/>
            <ac:spMk id="108" creationId="{F5C95083-32AB-46C1-BFB8-07EC92A535AB}"/>
          </ac:spMkLst>
        </pc:spChg>
        <pc:spChg chg="add mod">
          <ac:chgData name="Alexandros Anastasiou (TME)" userId="c6b2f1fa-3ddb-47a1-b2a5-72fedeac3108" providerId="ADAL" clId="{6E224726-2B57-4589-9B56-C71DFC634F79}" dt="2022-03-30T19:39:43.373" v="16228" actId="1035"/>
          <ac:spMkLst>
            <pc:docMk/>
            <pc:sldMk cId="3823521601" sldId="1072"/>
            <ac:spMk id="109" creationId="{CC0CA246-0EA7-4556-9BB7-E0D9CBFA5F59}"/>
          </ac:spMkLst>
        </pc:spChg>
        <pc:spChg chg="add mod">
          <ac:chgData name="Alexandros Anastasiou (TME)" userId="c6b2f1fa-3ddb-47a1-b2a5-72fedeac3108" providerId="ADAL" clId="{6E224726-2B57-4589-9B56-C71DFC634F79}" dt="2022-03-31T08:07:13.597" v="27384" actId="14100"/>
          <ac:spMkLst>
            <pc:docMk/>
            <pc:sldMk cId="3823521601" sldId="1072"/>
            <ac:spMk id="110" creationId="{831A4A52-2B2D-4B75-AD3D-D4B3C3C895F4}"/>
          </ac:spMkLst>
        </pc:spChg>
        <pc:spChg chg="add mod">
          <ac:chgData name="Alexandros Anastasiou (TME)" userId="c6b2f1fa-3ddb-47a1-b2a5-72fedeac3108" providerId="ADAL" clId="{6E224726-2B57-4589-9B56-C71DFC634F79}" dt="2022-03-30T19:41:48.113" v="16397" actId="1582"/>
          <ac:spMkLst>
            <pc:docMk/>
            <pc:sldMk cId="3823521601" sldId="1072"/>
            <ac:spMk id="111" creationId="{7406E184-06D6-43F1-AA83-93BD5F305CAF}"/>
          </ac:spMkLst>
        </pc:spChg>
        <pc:spChg chg="add mod">
          <ac:chgData name="Alexandros Anastasiou (TME)" userId="c6b2f1fa-3ddb-47a1-b2a5-72fedeac3108" providerId="ADAL" clId="{6E224726-2B57-4589-9B56-C71DFC634F79}" dt="2022-03-30T19:41:48.113" v="16397" actId="1582"/>
          <ac:spMkLst>
            <pc:docMk/>
            <pc:sldMk cId="3823521601" sldId="1072"/>
            <ac:spMk id="112" creationId="{6C59C822-B6AF-4988-8ED9-D62F64A63E6F}"/>
          </ac:spMkLst>
        </pc:spChg>
        <pc:spChg chg="add mod">
          <ac:chgData name="Alexandros Anastasiou (TME)" userId="c6b2f1fa-3ddb-47a1-b2a5-72fedeac3108" providerId="ADAL" clId="{6E224726-2B57-4589-9B56-C71DFC634F79}" dt="2022-03-31T08:08:21.264" v="27409" actId="1037"/>
          <ac:spMkLst>
            <pc:docMk/>
            <pc:sldMk cId="3823521601" sldId="1072"/>
            <ac:spMk id="113" creationId="{F2820C73-B167-42B8-A68D-2C01F0ABF94E}"/>
          </ac:spMkLst>
        </pc:spChg>
        <pc:grpChg chg="add del mod ord">
          <ac:chgData name="Alexandros Anastasiou (TME)" userId="c6b2f1fa-3ddb-47a1-b2a5-72fedeac3108" providerId="ADAL" clId="{6E224726-2B57-4589-9B56-C71DFC634F79}" dt="2022-03-30T19:19:00.967" v="15239" actId="478"/>
          <ac:grpSpMkLst>
            <pc:docMk/>
            <pc:sldMk cId="3823521601" sldId="1072"/>
            <ac:grpSpMk id="40" creationId="{C28F6D42-AB17-438F-BC28-2BE7E967FEBE}"/>
          </ac:grpSpMkLst>
        </pc:grpChg>
        <pc:grpChg chg="add del mod">
          <ac:chgData name="Alexandros Anastasiou (TME)" userId="c6b2f1fa-3ddb-47a1-b2a5-72fedeac3108" providerId="ADAL" clId="{6E224726-2B57-4589-9B56-C71DFC634F79}" dt="2022-03-30T19:22:05.745" v="15383" actId="478"/>
          <ac:grpSpMkLst>
            <pc:docMk/>
            <pc:sldMk cId="3823521601" sldId="1072"/>
            <ac:grpSpMk id="65" creationId="{064FDEC7-61FC-4C44-AA0E-7221D7C51EB7}"/>
          </ac:grpSpMkLst>
        </pc:grpChg>
        <pc:graphicFrameChg chg="add del mod modGraphic">
          <ac:chgData name="Alexandros Anastasiou (TME)" userId="c6b2f1fa-3ddb-47a1-b2a5-72fedeac3108" providerId="ADAL" clId="{6E224726-2B57-4589-9B56-C71DFC634F79}" dt="2022-03-30T18:27:32.847" v="15037" actId="478"/>
          <ac:graphicFrameMkLst>
            <pc:docMk/>
            <pc:sldMk cId="3823521601" sldId="1072"/>
            <ac:graphicFrameMk id="47" creationId="{D2F60750-9ABD-4F94-A3B4-F0D961090EB4}"/>
          </ac:graphicFrameMkLst>
        </pc:graphicFrameChg>
        <pc:graphicFrameChg chg="add del mod modGraphic">
          <ac:chgData name="Alexandros Anastasiou (TME)" userId="c6b2f1fa-3ddb-47a1-b2a5-72fedeac3108" providerId="ADAL" clId="{6E224726-2B57-4589-9B56-C71DFC634F79}" dt="2022-03-30T19:33:40.796" v="15887" actId="478"/>
          <ac:graphicFrameMkLst>
            <pc:docMk/>
            <pc:sldMk cId="3823521601" sldId="1072"/>
            <ac:graphicFrameMk id="52" creationId="{0A815CB0-3B53-4807-AA75-54C38EC62EEA}"/>
          </ac:graphicFrameMkLst>
        </pc:graphicFrameChg>
        <pc:picChg chg="add del mod">
          <ac:chgData name="Alexandros Anastasiou (TME)" userId="c6b2f1fa-3ddb-47a1-b2a5-72fedeac3108" providerId="ADAL" clId="{6E224726-2B57-4589-9B56-C71DFC634F79}" dt="2022-03-30T17:52:27.716" v="13252" actId="478"/>
          <ac:picMkLst>
            <pc:docMk/>
            <pc:sldMk cId="3823521601" sldId="1072"/>
            <ac:picMk id="8" creationId="{6B2E5943-F403-47E0-9D40-E70503330BFC}"/>
          </ac:picMkLst>
        </pc:picChg>
        <pc:picChg chg="add mod ord modCrop">
          <ac:chgData name="Alexandros Anastasiou (TME)" userId="c6b2f1fa-3ddb-47a1-b2a5-72fedeac3108" providerId="ADAL" clId="{6E224726-2B57-4589-9B56-C71DFC634F79}" dt="2022-03-30T18:17:43.642" v="14680" actId="164"/>
          <ac:picMkLst>
            <pc:docMk/>
            <pc:sldMk cId="3823521601" sldId="1072"/>
            <ac:picMk id="9" creationId="{2A33143A-85A6-4CF2-9DA8-37381FD119AE}"/>
          </ac:picMkLst>
        </pc:picChg>
        <pc:picChg chg="add del mod">
          <ac:chgData name="Alexandros Anastasiou (TME)" userId="c6b2f1fa-3ddb-47a1-b2a5-72fedeac3108" providerId="ADAL" clId="{6E224726-2B57-4589-9B56-C71DFC634F79}" dt="2022-03-30T17:56:19.985" v="13510" actId="21"/>
          <ac:picMkLst>
            <pc:docMk/>
            <pc:sldMk cId="3823521601" sldId="1072"/>
            <ac:picMk id="10" creationId="{EE5A20C7-CF72-422A-A6A7-902E41E3F244}"/>
          </ac:picMkLst>
        </pc:picChg>
        <pc:picChg chg="add mod">
          <ac:chgData name="Alexandros Anastasiou (TME)" userId="c6b2f1fa-3ddb-47a1-b2a5-72fedeac3108" providerId="ADAL" clId="{6E224726-2B57-4589-9B56-C71DFC634F79}" dt="2022-03-30T18:04:30.264" v="13787" actId="1036"/>
          <ac:picMkLst>
            <pc:docMk/>
            <pc:sldMk cId="3823521601" sldId="1072"/>
            <ac:picMk id="14" creationId="{5E3157F1-B3A0-425B-B21A-80FC3A977A8D}"/>
          </ac:picMkLst>
        </pc:picChg>
        <pc:picChg chg="add mod">
          <ac:chgData name="Alexandros Anastasiou (TME)" userId="c6b2f1fa-3ddb-47a1-b2a5-72fedeac3108" providerId="ADAL" clId="{6E224726-2B57-4589-9B56-C71DFC634F79}" dt="2022-03-30T18:15:23.533" v="14525" actId="1076"/>
          <ac:picMkLst>
            <pc:docMk/>
            <pc:sldMk cId="3823521601" sldId="1072"/>
            <ac:picMk id="15" creationId="{6F88E249-213D-4224-8DBF-A517F2CA7951}"/>
          </ac:picMkLst>
        </pc:picChg>
        <pc:picChg chg="add mod ord">
          <ac:chgData name="Alexandros Anastasiou (TME)" userId="c6b2f1fa-3ddb-47a1-b2a5-72fedeac3108" providerId="ADAL" clId="{6E224726-2B57-4589-9B56-C71DFC634F79}" dt="2022-03-30T18:07:31.551" v="13901" actId="1035"/>
          <ac:picMkLst>
            <pc:docMk/>
            <pc:sldMk cId="3823521601" sldId="1072"/>
            <ac:picMk id="16" creationId="{A42AC025-6941-4F7E-97BA-21CD2CFA6A4D}"/>
          </ac:picMkLst>
        </pc:picChg>
        <pc:picChg chg="add mod">
          <ac:chgData name="Alexandros Anastasiou (TME)" userId="c6b2f1fa-3ddb-47a1-b2a5-72fedeac3108" providerId="ADAL" clId="{6E224726-2B57-4589-9B56-C71DFC634F79}" dt="2022-03-30T18:16:01.937" v="14545" actId="1076"/>
          <ac:picMkLst>
            <pc:docMk/>
            <pc:sldMk cId="3823521601" sldId="1072"/>
            <ac:picMk id="18" creationId="{7CB14617-D7AD-41BB-849F-877644375839}"/>
          </ac:picMkLst>
        </pc:picChg>
        <pc:picChg chg="add mod ord">
          <ac:chgData name="Alexandros Anastasiou (TME)" userId="c6b2f1fa-3ddb-47a1-b2a5-72fedeac3108" providerId="ADAL" clId="{6E224726-2B57-4589-9B56-C71DFC634F79}" dt="2022-03-30T19:25:35.479" v="15591" actId="1076"/>
          <ac:picMkLst>
            <pc:docMk/>
            <pc:sldMk cId="3823521601" sldId="1072"/>
            <ac:picMk id="53" creationId="{25616FFD-DB0E-4B76-90CC-77B0C579BD31}"/>
          </ac:picMkLst>
        </pc:picChg>
        <pc:picChg chg="add del mod modCrop">
          <ac:chgData name="Alexandros Anastasiou (TME)" userId="c6b2f1fa-3ddb-47a1-b2a5-72fedeac3108" providerId="ADAL" clId="{6E224726-2B57-4589-9B56-C71DFC634F79}" dt="2022-03-30T19:24:33.777" v="15547" actId="478"/>
          <ac:picMkLst>
            <pc:docMk/>
            <pc:sldMk cId="3823521601" sldId="1072"/>
            <ac:picMk id="55" creationId="{E8C82FCF-99EC-48F8-833B-07F34520CA88}"/>
          </ac:picMkLst>
        </pc:picChg>
        <pc:picChg chg="add mod">
          <ac:chgData name="Alexandros Anastasiou (TME)" userId="c6b2f1fa-3ddb-47a1-b2a5-72fedeac3108" providerId="ADAL" clId="{6E224726-2B57-4589-9B56-C71DFC634F79}" dt="2022-03-30T19:20:02.998" v="15301" actId="1076"/>
          <ac:picMkLst>
            <pc:docMk/>
            <pc:sldMk cId="3823521601" sldId="1072"/>
            <ac:picMk id="57" creationId="{3A258D63-D793-4E50-BB1E-75D19F49706E}"/>
          </ac:picMkLst>
        </pc:picChg>
        <pc:picChg chg="add mod">
          <ac:chgData name="Alexandros Anastasiou (TME)" userId="c6b2f1fa-3ddb-47a1-b2a5-72fedeac3108" providerId="ADAL" clId="{6E224726-2B57-4589-9B56-C71DFC634F79}" dt="2022-03-30T19:21:55.808" v="15366" actId="14100"/>
          <ac:picMkLst>
            <pc:docMk/>
            <pc:sldMk cId="3823521601" sldId="1072"/>
            <ac:picMk id="60" creationId="{233D2C71-BB70-424D-98C0-55E19231C98B}"/>
          </ac:picMkLst>
        </pc:picChg>
        <pc:picChg chg="add del mod">
          <ac:chgData name="Alexandros Anastasiou (TME)" userId="c6b2f1fa-3ddb-47a1-b2a5-72fedeac3108" providerId="ADAL" clId="{6E224726-2B57-4589-9B56-C71DFC634F79}" dt="2022-03-30T19:25:51.400" v="15599" actId="14100"/>
          <ac:picMkLst>
            <pc:docMk/>
            <pc:sldMk cId="3823521601" sldId="1072"/>
            <ac:picMk id="66" creationId="{343477F6-1AA2-4163-AD46-7251A06C0000}"/>
          </ac:picMkLst>
        </pc:picChg>
        <pc:picChg chg="add del">
          <ac:chgData name="Alexandros Anastasiou (TME)" userId="c6b2f1fa-3ddb-47a1-b2a5-72fedeac3108" providerId="ADAL" clId="{6E224726-2B57-4589-9B56-C71DFC634F79}" dt="2022-03-30T19:23:01.822" v="15441" actId="22"/>
          <ac:picMkLst>
            <pc:docMk/>
            <pc:sldMk cId="3823521601" sldId="1072"/>
            <ac:picMk id="68" creationId="{83B3DF10-5379-4D7E-9A55-5AAEEF002E2B}"/>
          </ac:picMkLst>
        </pc:picChg>
        <pc:picChg chg="add del">
          <ac:chgData name="Alexandros Anastasiou (TME)" userId="c6b2f1fa-3ddb-47a1-b2a5-72fedeac3108" providerId="ADAL" clId="{6E224726-2B57-4589-9B56-C71DFC634F79}" dt="2022-03-30T19:23:01.686" v="15440" actId="22"/>
          <ac:picMkLst>
            <pc:docMk/>
            <pc:sldMk cId="3823521601" sldId="1072"/>
            <ac:picMk id="70" creationId="{DD8B4FCA-3829-40E2-B3A2-28E867E66221}"/>
          </ac:picMkLst>
        </pc:picChg>
        <pc:picChg chg="add del mod">
          <ac:chgData name="Alexandros Anastasiou (TME)" userId="c6b2f1fa-3ddb-47a1-b2a5-72fedeac3108" providerId="ADAL" clId="{6E224726-2B57-4589-9B56-C71DFC634F79}" dt="2022-03-30T19:25:18.149" v="15586" actId="478"/>
          <ac:picMkLst>
            <pc:docMk/>
            <pc:sldMk cId="3823521601" sldId="1072"/>
            <ac:picMk id="72" creationId="{FA46B926-081C-4A9F-85BE-A6E43DB7F857}"/>
          </ac:picMkLst>
        </pc:picChg>
        <pc:picChg chg="add del mod">
          <ac:chgData name="Alexandros Anastasiou (TME)" userId="c6b2f1fa-3ddb-47a1-b2a5-72fedeac3108" providerId="ADAL" clId="{6E224726-2B57-4589-9B56-C71DFC634F79}" dt="2022-03-30T19:25:29.100" v="15589" actId="478"/>
          <ac:picMkLst>
            <pc:docMk/>
            <pc:sldMk cId="3823521601" sldId="1072"/>
            <ac:picMk id="73" creationId="{E74CF068-9520-45D7-A06A-52CB3154EBAC}"/>
          </ac:picMkLst>
        </pc:picChg>
        <pc:picChg chg="add mod modCrop">
          <ac:chgData name="Alexandros Anastasiou (TME)" userId="c6b2f1fa-3ddb-47a1-b2a5-72fedeac3108" providerId="ADAL" clId="{6E224726-2B57-4589-9B56-C71DFC634F79}" dt="2022-03-30T19:28:16.440" v="15640" actId="1076"/>
          <ac:picMkLst>
            <pc:docMk/>
            <pc:sldMk cId="3823521601" sldId="1072"/>
            <ac:picMk id="74" creationId="{51994993-9599-47C4-A9C9-E1AD1EA865D7}"/>
          </ac:picMkLst>
        </pc:picChg>
        <pc:picChg chg="add del mod">
          <ac:chgData name="Alexandros Anastasiou (TME)" userId="c6b2f1fa-3ddb-47a1-b2a5-72fedeac3108" providerId="ADAL" clId="{6E224726-2B57-4589-9B56-C71DFC634F79}" dt="2022-03-30T19:29:05.961" v="15657" actId="478"/>
          <ac:picMkLst>
            <pc:docMk/>
            <pc:sldMk cId="3823521601" sldId="1072"/>
            <ac:picMk id="90" creationId="{7C368B08-EEA6-4BFF-A8BA-03C040E14B01}"/>
          </ac:picMkLst>
        </pc:picChg>
        <pc:picChg chg="add mod">
          <ac:chgData name="Alexandros Anastasiou (TME)" userId="c6b2f1fa-3ddb-47a1-b2a5-72fedeac3108" providerId="ADAL" clId="{6E224726-2B57-4589-9B56-C71DFC634F79}" dt="2022-03-30T19:34:22.707" v="15930" actId="732"/>
          <ac:picMkLst>
            <pc:docMk/>
            <pc:sldMk cId="3823521601" sldId="1072"/>
            <ac:picMk id="95" creationId="{24A91BF0-5D78-4348-824D-38AB191217B7}"/>
          </ac:picMkLst>
        </pc:picChg>
        <pc:cxnChg chg="add del mod">
          <ac:chgData name="Alexandros Anastasiou (TME)" userId="c6b2f1fa-3ddb-47a1-b2a5-72fedeac3108" providerId="ADAL" clId="{6E224726-2B57-4589-9B56-C71DFC634F79}" dt="2022-03-30T18:27:50.199" v="15097" actId="1037"/>
          <ac:cxnSpMkLst>
            <pc:docMk/>
            <pc:sldMk cId="3823521601" sldId="1072"/>
            <ac:cxnSpMk id="6" creationId="{49F9AC8E-C302-4A50-83D2-1AC9FE24F8FA}"/>
          </ac:cxnSpMkLst>
        </pc:cxnChg>
        <pc:cxnChg chg="add del mod">
          <ac:chgData name="Alexandros Anastasiou (TME)" userId="c6b2f1fa-3ddb-47a1-b2a5-72fedeac3108" providerId="ADAL" clId="{6E224726-2B57-4589-9B56-C71DFC634F79}" dt="2022-03-30T18:10:48.796" v="14180" actId="478"/>
          <ac:cxnSpMkLst>
            <pc:docMk/>
            <pc:sldMk cId="3823521601" sldId="1072"/>
            <ac:cxnSpMk id="22" creationId="{C9876DFC-1674-45DF-99D7-30F013AF2A6F}"/>
          </ac:cxnSpMkLst>
        </pc:cxnChg>
        <pc:cxnChg chg="add mod">
          <ac:chgData name="Alexandros Anastasiou (TME)" userId="c6b2f1fa-3ddb-47a1-b2a5-72fedeac3108" providerId="ADAL" clId="{6E224726-2B57-4589-9B56-C71DFC634F79}" dt="2022-03-30T18:11:54.717" v="14280" actId="1038"/>
          <ac:cxnSpMkLst>
            <pc:docMk/>
            <pc:sldMk cId="3823521601" sldId="1072"/>
            <ac:cxnSpMk id="23" creationId="{C254A854-F484-468B-95A2-EF8E4FCC3773}"/>
          </ac:cxnSpMkLst>
        </pc:cxnChg>
        <pc:cxnChg chg="add mod">
          <ac:chgData name="Alexandros Anastasiou (TME)" userId="c6b2f1fa-3ddb-47a1-b2a5-72fedeac3108" providerId="ADAL" clId="{6E224726-2B57-4589-9B56-C71DFC634F79}" dt="2022-03-30T18:10:55.041" v="14213" actId="1036"/>
          <ac:cxnSpMkLst>
            <pc:docMk/>
            <pc:sldMk cId="3823521601" sldId="1072"/>
            <ac:cxnSpMk id="24" creationId="{15EE4DC4-5CB6-4E39-821D-B16A98E1BB1B}"/>
          </ac:cxnSpMkLst>
        </pc:cxnChg>
        <pc:cxnChg chg="add mod">
          <ac:chgData name="Alexandros Anastasiou (TME)" userId="c6b2f1fa-3ddb-47a1-b2a5-72fedeac3108" providerId="ADAL" clId="{6E224726-2B57-4589-9B56-C71DFC634F79}" dt="2022-03-30T18:12:05.272" v="14284" actId="1035"/>
          <ac:cxnSpMkLst>
            <pc:docMk/>
            <pc:sldMk cId="3823521601" sldId="1072"/>
            <ac:cxnSpMk id="27" creationId="{9897A033-7CDB-4BCA-A685-AB11C1EDE1D3}"/>
          </ac:cxnSpMkLst>
        </pc:cxnChg>
        <pc:cxnChg chg="add mod">
          <ac:chgData name="Alexandros Anastasiou (TME)" userId="c6b2f1fa-3ddb-47a1-b2a5-72fedeac3108" providerId="ADAL" clId="{6E224726-2B57-4589-9B56-C71DFC634F79}" dt="2022-03-30T18:13:12.935" v="14340" actId="1038"/>
          <ac:cxnSpMkLst>
            <pc:docMk/>
            <pc:sldMk cId="3823521601" sldId="1072"/>
            <ac:cxnSpMk id="31" creationId="{57D5A1DF-E5AC-4D53-8AAF-6AF9D1052363}"/>
          </ac:cxnSpMkLst>
        </pc:cxnChg>
        <pc:cxnChg chg="add mod">
          <ac:chgData name="Alexandros Anastasiou (TME)" userId="c6b2f1fa-3ddb-47a1-b2a5-72fedeac3108" providerId="ADAL" clId="{6E224726-2B57-4589-9B56-C71DFC634F79}" dt="2022-03-30T19:38:25.929" v="16206" actId="14100"/>
          <ac:cxnSpMkLst>
            <pc:docMk/>
            <pc:sldMk cId="3823521601" sldId="1072"/>
            <ac:cxnSpMk id="41" creationId="{7C9F9CBA-92EE-4F1E-BCD6-1B79371AD17B}"/>
          </ac:cxnSpMkLst>
        </pc:cxnChg>
        <pc:cxnChg chg="add mod">
          <ac:chgData name="Alexandros Anastasiou (TME)" userId="c6b2f1fa-3ddb-47a1-b2a5-72fedeac3108" providerId="ADAL" clId="{6E224726-2B57-4589-9B56-C71DFC634F79}" dt="2022-03-30T18:40:40.341" v="15144" actId="14100"/>
          <ac:cxnSpMkLst>
            <pc:docMk/>
            <pc:sldMk cId="3823521601" sldId="1072"/>
            <ac:cxnSpMk id="48" creationId="{F3C54273-93E8-4CD6-8E14-B152BE6BDAE6}"/>
          </ac:cxnSpMkLst>
        </pc:cxnChg>
        <pc:cxnChg chg="add mod">
          <ac:chgData name="Alexandros Anastasiou (TME)" userId="c6b2f1fa-3ddb-47a1-b2a5-72fedeac3108" providerId="ADAL" clId="{6E224726-2B57-4589-9B56-C71DFC634F79}" dt="2022-03-30T19:21:55.808" v="15366" actId="14100"/>
          <ac:cxnSpMkLst>
            <pc:docMk/>
            <pc:sldMk cId="3823521601" sldId="1072"/>
            <ac:cxnSpMk id="63" creationId="{45008A01-DE43-4506-A476-1F2170F4A1E9}"/>
          </ac:cxnSpMkLst>
        </pc:cxnChg>
        <pc:cxnChg chg="add mod">
          <ac:chgData name="Alexandros Anastasiou (TME)" userId="c6b2f1fa-3ddb-47a1-b2a5-72fedeac3108" providerId="ADAL" clId="{6E224726-2B57-4589-9B56-C71DFC634F79}" dt="2022-03-30T19:27:41.071" v="15626" actId="1582"/>
          <ac:cxnSpMkLst>
            <pc:docMk/>
            <pc:sldMk cId="3823521601" sldId="1072"/>
            <ac:cxnSpMk id="78" creationId="{03BAAF81-5E41-44EE-B7AC-7F79F840B2BE}"/>
          </ac:cxnSpMkLst>
        </pc:cxnChg>
        <pc:cxnChg chg="add mod">
          <ac:chgData name="Alexandros Anastasiou (TME)" userId="c6b2f1fa-3ddb-47a1-b2a5-72fedeac3108" providerId="ADAL" clId="{6E224726-2B57-4589-9B56-C71DFC634F79}" dt="2022-03-30T19:28:12.256" v="15638" actId="14100"/>
          <ac:cxnSpMkLst>
            <pc:docMk/>
            <pc:sldMk cId="3823521601" sldId="1072"/>
            <ac:cxnSpMk id="79" creationId="{49D99A0A-D804-43C2-B7DE-F19A421E3C98}"/>
          </ac:cxnSpMkLst>
        </pc:cxnChg>
        <pc:cxnChg chg="add mod">
          <ac:chgData name="Alexandros Anastasiou (TME)" userId="c6b2f1fa-3ddb-47a1-b2a5-72fedeac3108" providerId="ADAL" clId="{6E224726-2B57-4589-9B56-C71DFC634F79}" dt="2022-03-30T19:27:54.476" v="15632" actId="14100"/>
          <ac:cxnSpMkLst>
            <pc:docMk/>
            <pc:sldMk cId="3823521601" sldId="1072"/>
            <ac:cxnSpMk id="82" creationId="{AC88908D-6D5D-47D7-B573-6168E25C4440}"/>
          </ac:cxnSpMkLst>
        </pc:cxnChg>
        <pc:cxnChg chg="add mod">
          <ac:chgData name="Alexandros Anastasiou (TME)" userId="c6b2f1fa-3ddb-47a1-b2a5-72fedeac3108" providerId="ADAL" clId="{6E224726-2B57-4589-9B56-C71DFC634F79}" dt="2022-03-30T19:28:18.910" v="15641" actId="14100"/>
          <ac:cxnSpMkLst>
            <pc:docMk/>
            <pc:sldMk cId="3823521601" sldId="1072"/>
            <ac:cxnSpMk id="84" creationId="{F1DAA0F9-0DDA-4347-BC79-4B29186F08F0}"/>
          </ac:cxnSpMkLst>
        </pc:cxnChg>
        <pc:cxnChg chg="add del mod">
          <ac:chgData name="Alexandros Anastasiou (TME)" userId="c6b2f1fa-3ddb-47a1-b2a5-72fedeac3108" providerId="ADAL" clId="{6E224726-2B57-4589-9B56-C71DFC634F79}" dt="2022-03-30T19:29:05.961" v="15657" actId="478"/>
          <ac:cxnSpMkLst>
            <pc:docMk/>
            <pc:sldMk cId="3823521601" sldId="1072"/>
            <ac:cxnSpMk id="92" creationId="{6004E7C5-60E4-4624-83F3-0B5FFE433DCF}"/>
          </ac:cxnSpMkLst>
        </pc:cxnChg>
        <pc:cxnChg chg="add mod">
          <ac:chgData name="Alexandros Anastasiou (TME)" userId="c6b2f1fa-3ddb-47a1-b2a5-72fedeac3108" providerId="ADAL" clId="{6E224726-2B57-4589-9B56-C71DFC634F79}" dt="2022-03-30T19:30:46.471" v="15755" actId="1037"/>
          <ac:cxnSpMkLst>
            <pc:docMk/>
            <pc:sldMk cId="3823521601" sldId="1072"/>
            <ac:cxnSpMk id="99" creationId="{F9A8072D-ACE6-4812-8B38-F233A201E6F9}"/>
          </ac:cxnSpMkLst>
        </pc:cxnChg>
      </pc:sldChg>
      <pc:sldChg chg="addSp delSp modSp mod addCm delCm modCm">
        <pc:chgData name="Alexandros Anastasiou (TME)" userId="c6b2f1fa-3ddb-47a1-b2a5-72fedeac3108" providerId="ADAL" clId="{6E224726-2B57-4589-9B56-C71DFC634F79}" dt="2022-03-31T06:39:55.553" v="27069" actId="1038"/>
        <pc:sldMkLst>
          <pc:docMk/>
          <pc:sldMk cId="315115921" sldId="1073"/>
        </pc:sldMkLst>
        <pc:spChg chg="mod">
          <ac:chgData name="Alexandros Anastasiou (TME)" userId="c6b2f1fa-3ddb-47a1-b2a5-72fedeac3108" providerId="ADAL" clId="{6E224726-2B57-4589-9B56-C71DFC634F79}" dt="2022-03-30T19:58:11.932" v="17544" actId="120"/>
          <ac:spMkLst>
            <pc:docMk/>
            <pc:sldMk cId="315115921" sldId="1073"/>
            <ac:spMk id="2" creationId="{91B344A7-5FF2-404B-A369-91906502F8A1}"/>
          </ac:spMkLst>
        </pc:spChg>
        <pc:spChg chg="del mod">
          <ac:chgData name="Alexandros Anastasiou (TME)" userId="c6b2f1fa-3ddb-47a1-b2a5-72fedeac3108" providerId="ADAL" clId="{6E224726-2B57-4589-9B56-C71DFC634F79}" dt="2022-03-30T09:49:45.509" v="5089" actId="478"/>
          <ac:spMkLst>
            <pc:docMk/>
            <pc:sldMk cId="315115921" sldId="1073"/>
            <ac:spMk id="4" creationId="{AC114850-6814-4BEA-A529-A8D89D816F12}"/>
          </ac:spMkLst>
        </pc:spChg>
        <pc:spChg chg="mod">
          <ac:chgData name="Alexandros Anastasiou (TME)" userId="c6b2f1fa-3ddb-47a1-b2a5-72fedeac3108" providerId="ADAL" clId="{6E224726-2B57-4589-9B56-C71DFC634F79}" dt="2022-03-31T06:39:43.344" v="27044" actId="20577"/>
          <ac:spMkLst>
            <pc:docMk/>
            <pc:sldMk cId="315115921" sldId="1073"/>
            <ac:spMk id="7" creationId="{9EA08FB8-D00F-44F8-AE6A-ED45A5964FFA}"/>
          </ac:spMkLst>
        </pc:spChg>
        <pc:spChg chg="mod">
          <ac:chgData name="Alexandros Anastasiou (TME)" userId="c6b2f1fa-3ddb-47a1-b2a5-72fedeac3108" providerId="ADAL" clId="{6E224726-2B57-4589-9B56-C71DFC634F79}" dt="2022-03-30T09:58:39.115" v="5450" actId="1036"/>
          <ac:spMkLst>
            <pc:docMk/>
            <pc:sldMk cId="315115921" sldId="1073"/>
            <ac:spMk id="8" creationId="{378669EB-F78D-4016-B0C5-C336D6F3607C}"/>
          </ac:spMkLst>
        </pc:spChg>
        <pc:spChg chg="add mod">
          <ac:chgData name="Alexandros Anastasiou (TME)" userId="c6b2f1fa-3ddb-47a1-b2a5-72fedeac3108" providerId="ADAL" clId="{6E224726-2B57-4589-9B56-C71DFC634F79}" dt="2022-03-30T10:02:43.225" v="5700" actId="1076"/>
          <ac:spMkLst>
            <pc:docMk/>
            <pc:sldMk cId="315115921" sldId="1073"/>
            <ac:spMk id="9" creationId="{770D949A-EEFF-45B1-A360-0E8B9A40C431}"/>
          </ac:spMkLst>
        </pc:spChg>
        <pc:spChg chg="add del mod">
          <ac:chgData name="Alexandros Anastasiou (TME)" userId="c6b2f1fa-3ddb-47a1-b2a5-72fedeac3108" providerId="ADAL" clId="{6E224726-2B57-4589-9B56-C71DFC634F79}" dt="2022-03-30T09:49:28.685" v="5088" actId="1076"/>
          <ac:spMkLst>
            <pc:docMk/>
            <pc:sldMk cId="315115921" sldId="1073"/>
            <ac:spMk id="10" creationId="{E2A939CF-D138-460D-BBE3-F55343659137}"/>
          </ac:spMkLst>
        </pc:spChg>
        <pc:spChg chg="add mod topLvl">
          <ac:chgData name="Alexandros Anastasiou (TME)" userId="c6b2f1fa-3ddb-47a1-b2a5-72fedeac3108" providerId="ADAL" clId="{6E224726-2B57-4589-9B56-C71DFC634F79}" dt="2022-03-30T15:31:05.129" v="11355" actId="164"/>
          <ac:spMkLst>
            <pc:docMk/>
            <pc:sldMk cId="315115921" sldId="1073"/>
            <ac:spMk id="12" creationId="{9A8F9A7C-9B5F-48B9-890C-C82856FAACFF}"/>
          </ac:spMkLst>
        </pc:spChg>
        <pc:spChg chg="add mod ord topLvl">
          <ac:chgData name="Alexandros Anastasiou (TME)" userId="c6b2f1fa-3ddb-47a1-b2a5-72fedeac3108" providerId="ADAL" clId="{6E224726-2B57-4589-9B56-C71DFC634F79}" dt="2022-03-30T15:31:05.129" v="11355" actId="164"/>
          <ac:spMkLst>
            <pc:docMk/>
            <pc:sldMk cId="315115921" sldId="1073"/>
            <ac:spMk id="13" creationId="{13B440FD-EB57-43B7-AB43-2FA8FB036CAF}"/>
          </ac:spMkLst>
        </pc:spChg>
        <pc:spChg chg="mod">
          <ac:chgData name="Alexandros Anastasiou (TME)" userId="c6b2f1fa-3ddb-47a1-b2a5-72fedeac3108" providerId="ADAL" clId="{6E224726-2B57-4589-9B56-C71DFC634F79}" dt="2022-03-30T19:57:34.698" v="17471" actId="20577"/>
          <ac:spMkLst>
            <pc:docMk/>
            <pc:sldMk cId="315115921" sldId="1073"/>
            <ac:spMk id="14" creationId="{EF864806-2C33-43C0-ABED-DD03273A6F59}"/>
          </ac:spMkLst>
        </pc:spChg>
        <pc:spChg chg="mod">
          <ac:chgData name="Alexandros Anastasiou (TME)" userId="c6b2f1fa-3ddb-47a1-b2a5-72fedeac3108" providerId="ADAL" clId="{6E224726-2B57-4589-9B56-C71DFC634F79}" dt="2022-03-30T19:57:38.204" v="17474" actId="20577"/>
          <ac:spMkLst>
            <pc:docMk/>
            <pc:sldMk cId="315115921" sldId="1073"/>
            <ac:spMk id="15" creationId="{A2A398F2-2A78-41AA-9833-274E217B7E86}"/>
          </ac:spMkLst>
        </pc:spChg>
        <pc:spChg chg="mod">
          <ac:chgData name="Alexandros Anastasiou (TME)" userId="c6b2f1fa-3ddb-47a1-b2a5-72fedeac3108" providerId="ADAL" clId="{6E224726-2B57-4589-9B56-C71DFC634F79}" dt="2022-03-30T09:57:53.060" v="5353" actId="1036"/>
          <ac:spMkLst>
            <pc:docMk/>
            <pc:sldMk cId="315115921" sldId="1073"/>
            <ac:spMk id="16" creationId="{B1D2F17D-FB32-4A6F-9471-3D1B69BC55BD}"/>
          </ac:spMkLst>
        </pc:spChg>
        <pc:spChg chg="mod">
          <ac:chgData name="Alexandros Anastasiou (TME)" userId="c6b2f1fa-3ddb-47a1-b2a5-72fedeac3108" providerId="ADAL" clId="{6E224726-2B57-4589-9B56-C71DFC634F79}" dt="2022-03-30T09:58:42.801" v="5467" actId="1036"/>
          <ac:spMkLst>
            <pc:docMk/>
            <pc:sldMk cId="315115921" sldId="1073"/>
            <ac:spMk id="17" creationId="{7867761C-B928-4362-BEF0-BD405E7A9507}"/>
          </ac:spMkLst>
        </pc:spChg>
        <pc:spChg chg="mod">
          <ac:chgData name="Alexandros Anastasiou (TME)" userId="c6b2f1fa-3ddb-47a1-b2a5-72fedeac3108" providerId="ADAL" clId="{6E224726-2B57-4589-9B56-C71DFC634F79}" dt="2022-03-30T09:58:33.793" v="5428" actId="1038"/>
          <ac:spMkLst>
            <pc:docMk/>
            <pc:sldMk cId="315115921" sldId="1073"/>
            <ac:spMk id="20" creationId="{88B79369-6683-461E-8654-F7C5E93EAD01}"/>
          </ac:spMkLst>
        </pc:spChg>
        <pc:spChg chg="mod">
          <ac:chgData name="Alexandros Anastasiou (TME)" userId="c6b2f1fa-3ddb-47a1-b2a5-72fedeac3108" providerId="ADAL" clId="{6E224726-2B57-4589-9B56-C71DFC634F79}" dt="2022-03-30T09:58:08.130" v="5380" actId="14100"/>
          <ac:spMkLst>
            <pc:docMk/>
            <pc:sldMk cId="315115921" sldId="1073"/>
            <ac:spMk id="21" creationId="{A22ACD50-A6BA-4034-9139-DB8239B5A700}"/>
          </ac:spMkLst>
        </pc:spChg>
        <pc:spChg chg="del mod">
          <ac:chgData name="Alexandros Anastasiou (TME)" userId="c6b2f1fa-3ddb-47a1-b2a5-72fedeac3108" providerId="ADAL" clId="{6E224726-2B57-4589-9B56-C71DFC634F79}" dt="2022-03-30T09:58:47.880" v="5470" actId="478"/>
          <ac:spMkLst>
            <pc:docMk/>
            <pc:sldMk cId="315115921" sldId="1073"/>
            <ac:spMk id="22" creationId="{CD31FCD2-9193-470F-AC29-A1D27EDD673A}"/>
          </ac:spMkLst>
        </pc:spChg>
        <pc:spChg chg="del mod">
          <ac:chgData name="Alexandros Anastasiou (TME)" userId="c6b2f1fa-3ddb-47a1-b2a5-72fedeac3108" providerId="ADAL" clId="{6E224726-2B57-4589-9B56-C71DFC634F79}" dt="2022-03-30T09:58:50.046" v="5471" actId="21"/>
          <ac:spMkLst>
            <pc:docMk/>
            <pc:sldMk cId="315115921" sldId="1073"/>
            <ac:spMk id="23" creationId="{7727F254-7456-495A-9CED-97B693C2DCAD}"/>
          </ac:spMkLst>
        </pc:spChg>
        <pc:spChg chg="del mod">
          <ac:chgData name="Alexandros Anastasiou (TME)" userId="c6b2f1fa-3ddb-47a1-b2a5-72fedeac3108" providerId="ADAL" clId="{6E224726-2B57-4589-9B56-C71DFC634F79}" dt="2022-03-30T09:58:46.948" v="5468" actId="478"/>
          <ac:spMkLst>
            <pc:docMk/>
            <pc:sldMk cId="315115921" sldId="1073"/>
            <ac:spMk id="24" creationId="{0E6A8D14-8F93-4205-B5AA-556B65339A1D}"/>
          </ac:spMkLst>
        </pc:spChg>
        <pc:spChg chg="add del mod">
          <ac:chgData name="Alexandros Anastasiou (TME)" userId="c6b2f1fa-3ddb-47a1-b2a5-72fedeac3108" providerId="ADAL" clId="{6E224726-2B57-4589-9B56-C71DFC634F79}" dt="2022-03-30T16:23:57.201" v="12718" actId="478"/>
          <ac:spMkLst>
            <pc:docMk/>
            <pc:sldMk cId="315115921" sldId="1073"/>
            <ac:spMk id="26" creationId="{472034D1-A2A6-41A2-98BA-49EE08AB08F6}"/>
          </ac:spMkLst>
        </pc:spChg>
        <pc:spChg chg="mod">
          <ac:chgData name="Alexandros Anastasiou (TME)" userId="c6b2f1fa-3ddb-47a1-b2a5-72fedeac3108" providerId="ADAL" clId="{6E224726-2B57-4589-9B56-C71DFC634F79}" dt="2022-03-30T10:01:20.471" v="5650" actId="1037"/>
          <ac:spMkLst>
            <pc:docMk/>
            <pc:sldMk cId="315115921" sldId="1073"/>
            <ac:spMk id="29" creationId="{8E3BDD7C-CB3F-4FBB-BE86-382078E5BA5C}"/>
          </ac:spMkLst>
        </pc:spChg>
        <pc:spChg chg="mod">
          <ac:chgData name="Alexandros Anastasiou (TME)" userId="c6b2f1fa-3ddb-47a1-b2a5-72fedeac3108" providerId="ADAL" clId="{6E224726-2B57-4589-9B56-C71DFC634F79}" dt="2022-03-30T10:01:47.298" v="5674" actId="1076"/>
          <ac:spMkLst>
            <pc:docMk/>
            <pc:sldMk cId="315115921" sldId="1073"/>
            <ac:spMk id="30" creationId="{FD73E345-464B-480C-954E-AE10470E1899}"/>
          </ac:spMkLst>
        </pc:spChg>
        <pc:spChg chg="add mod">
          <ac:chgData name="Alexandros Anastasiou (TME)" userId="c6b2f1fa-3ddb-47a1-b2a5-72fedeac3108" providerId="ADAL" clId="{6E224726-2B57-4589-9B56-C71DFC634F79}" dt="2022-03-30T09:58:03.323" v="5378" actId="1076"/>
          <ac:spMkLst>
            <pc:docMk/>
            <pc:sldMk cId="315115921" sldId="1073"/>
            <ac:spMk id="32" creationId="{DCAC4613-D731-42C3-81D6-F5EBFD92FAD7}"/>
          </ac:spMkLst>
        </pc:spChg>
        <pc:spChg chg="add mod">
          <ac:chgData name="Alexandros Anastasiou (TME)" userId="c6b2f1fa-3ddb-47a1-b2a5-72fedeac3108" providerId="ADAL" clId="{6E224726-2B57-4589-9B56-C71DFC634F79}" dt="2022-03-30T15:19:24.467" v="10899" actId="2711"/>
          <ac:spMkLst>
            <pc:docMk/>
            <pc:sldMk cId="315115921" sldId="1073"/>
            <ac:spMk id="33" creationId="{F8C11EF2-F0ED-42E1-925A-B63EE2EF75FA}"/>
          </ac:spMkLst>
        </pc:spChg>
        <pc:spChg chg="add mod">
          <ac:chgData name="Alexandros Anastasiou (TME)" userId="c6b2f1fa-3ddb-47a1-b2a5-72fedeac3108" providerId="ADAL" clId="{6E224726-2B57-4589-9B56-C71DFC634F79}" dt="2022-03-30T09:59:13.502" v="5478" actId="1038"/>
          <ac:spMkLst>
            <pc:docMk/>
            <pc:sldMk cId="315115921" sldId="1073"/>
            <ac:spMk id="35" creationId="{D5F788BB-58B1-4DEF-91EA-CF0B67C2AC35}"/>
          </ac:spMkLst>
        </pc:spChg>
        <pc:spChg chg="add mod">
          <ac:chgData name="Alexandros Anastasiou (TME)" userId="c6b2f1fa-3ddb-47a1-b2a5-72fedeac3108" providerId="ADAL" clId="{6E224726-2B57-4589-9B56-C71DFC634F79}" dt="2022-03-30T09:59:02.635" v="5475" actId="1076"/>
          <ac:spMkLst>
            <pc:docMk/>
            <pc:sldMk cId="315115921" sldId="1073"/>
            <ac:spMk id="36" creationId="{917B00D1-D526-4A55-86B8-CA02029AB56D}"/>
          </ac:spMkLst>
        </pc:spChg>
        <pc:spChg chg="del mod">
          <ac:chgData name="Alexandros Anastasiou (TME)" userId="c6b2f1fa-3ddb-47a1-b2a5-72fedeac3108" providerId="ADAL" clId="{6E224726-2B57-4589-9B56-C71DFC634F79}" dt="2022-03-30T05:33:36.426" v="704" actId="478"/>
          <ac:spMkLst>
            <pc:docMk/>
            <pc:sldMk cId="315115921" sldId="1073"/>
            <ac:spMk id="36" creationId="{CAC2E3AD-0F35-4968-A077-C8B79BB50C53}"/>
          </ac:spMkLst>
        </pc:spChg>
        <pc:spChg chg="del mod">
          <ac:chgData name="Alexandros Anastasiou (TME)" userId="c6b2f1fa-3ddb-47a1-b2a5-72fedeac3108" providerId="ADAL" clId="{6E224726-2B57-4589-9B56-C71DFC634F79}" dt="2022-03-30T09:59:45.062" v="5489" actId="21"/>
          <ac:spMkLst>
            <pc:docMk/>
            <pc:sldMk cId="315115921" sldId="1073"/>
            <ac:spMk id="37" creationId="{FFC47174-C20E-489B-BA45-BD4D7BDBF073}"/>
          </ac:spMkLst>
        </pc:spChg>
        <pc:spChg chg="add mod">
          <ac:chgData name="Alexandros Anastasiou (TME)" userId="c6b2f1fa-3ddb-47a1-b2a5-72fedeac3108" providerId="ADAL" clId="{6E224726-2B57-4589-9B56-C71DFC634F79}" dt="2022-03-30T09:59:31.466" v="5488" actId="1036"/>
          <ac:spMkLst>
            <pc:docMk/>
            <pc:sldMk cId="315115921" sldId="1073"/>
            <ac:spMk id="38" creationId="{9C92F6BD-8C7D-47F7-ACA0-DECBD9558FBD}"/>
          </ac:spMkLst>
        </pc:spChg>
        <pc:spChg chg="mod">
          <ac:chgData name="Alexandros Anastasiou (TME)" userId="c6b2f1fa-3ddb-47a1-b2a5-72fedeac3108" providerId="ADAL" clId="{6E224726-2B57-4589-9B56-C71DFC634F79}" dt="2022-03-30T10:00:02.565" v="5529" actId="1035"/>
          <ac:spMkLst>
            <pc:docMk/>
            <pc:sldMk cId="315115921" sldId="1073"/>
            <ac:spMk id="39" creationId="{DD988385-8491-4825-A603-35DE1D8294E7}"/>
          </ac:spMkLst>
        </pc:spChg>
        <pc:spChg chg="add mod">
          <ac:chgData name="Alexandros Anastasiou (TME)" userId="c6b2f1fa-3ddb-47a1-b2a5-72fedeac3108" providerId="ADAL" clId="{6E224726-2B57-4589-9B56-C71DFC634F79}" dt="2022-03-30T09:59:52.307" v="5491" actId="1076"/>
          <ac:spMkLst>
            <pc:docMk/>
            <pc:sldMk cId="315115921" sldId="1073"/>
            <ac:spMk id="40" creationId="{C85288B0-F212-4BD2-82FB-9C1D20E7F5C1}"/>
          </ac:spMkLst>
        </pc:spChg>
        <pc:spChg chg="mod">
          <ac:chgData name="Alexandros Anastasiou (TME)" userId="c6b2f1fa-3ddb-47a1-b2a5-72fedeac3108" providerId="ADAL" clId="{6E224726-2B57-4589-9B56-C71DFC634F79}" dt="2022-03-30T15:28:47.594" v="11189" actId="1076"/>
          <ac:spMkLst>
            <pc:docMk/>
            <pc:sldMk cId="315115921" sldId="1073"/>
            <ac:spMk id="41" creationId="{B1CE5676-A881-46E2-A2BD-C7105ED67390}"/>
          </ac:spMkLst>
        </pc:spChg>
        <pc:spChg chg="del mod">
          <ac:chgData name="Alexandros Anastasiou (TME)" userId="c6b2f1fa-3ddb-47a1-b2a5-72fedeac3108" providerId="ADAL" clId="{6E224726-2B57-4589-9B56-C71DFC634F79}" dt="2022-03-30T09:56:35.602" v="5292" actId="478"/>
          <ac:spMkLst>
            <pc:docMk/>
            <pc:sldMk cId="315115921" sldId="1073"/>
            <ac:spMk id="42" creationId="{16CBE55E-B57B-4D3A-A1D4-C03E6EB5B38A}"/>
          </ac:spMkLst>
        </pc:spChg>
        <pc:spChg chg="add mod">
          <ac:chgData name="Alexandros Anastasiou (TME)" userId="c6b2f1fa-3ddb-47a1-b2a5-72fedeac3108" providerId="ADAL" clId="{6E224726-2B57-4589-9B56-C71DFC634F79}" dt="2022-03-31T06:39:55.553" v="27069" actId="1038"/>
          <ac:spMkLst>
            <pc:docMk/>
            <pc:sldMk cId="315115921" sldId="1073"/>
            <ac:spMk id="42" creationId="{EF1CB3A9-AFD7-4759-83ED-0CCE93E497BB}"/>
          </ac:spMkLst>
        </pc:spChg>
        <pc:spChg chg="add mod">
          <ac:chgData name="Alexandros Anastasiou (TME)" userId="c6b2f1fa-3ddb-47a1-b2a5-72fedeac3108" providerId="ADAL" clId="{6E224726-2B57-4589-9B56-C71DFC634F79}" dt="2022-03-31T06:39:55.553" v="27069" actId="1038"/>
          <ac:spMkLst>
            <pc:docMk/>
            <pc:sldMk cId="315115921" sldId="1073"/>
            <ac:spMk id="43" creationId="{3DE54A2B-2C92-4EA4-B4E8-C497B3755FD1}"/>
          </ac:spMkLst>
        </pc:spChg>
        <pc:spChg chg="del mod">
          <ac:chgData name="Alexandros Anastasiou (TME)" userId="c6b2f1fa-3ddb-47a1-b2a5-72fedeac3108" providerId="ADAL" clId="{6E224726-2B57-4589-9B56-C71DFC634F79}" dt="2022-03-30T10:14:20.776" v="6048" actId="478"/>
          <ac:spMkLst>
            <pc:docMk/>
            <pc:sldMk cId="315115921" sldId="1073"/>
            <ac:spMk id="45" creationId="{7A0265AE-A622-43C5-83E4-68F06426B30D}"/>
          </ac:spMkLst>
        </pc:spChg>
        <pc:spChg chg="add mod topLvl">
          <ac:chgData name="Alexandros Anastasiou (TME)" userId="c6b2f1fa-3ddb-47a1-b2a5-72fedeac3108" providerId="ADAL" clId="{6E224726-2B57-4589-9B56-C71DFC634F79}" dt="2022-03-30T15:31:05.129" v="11355" actId="164"/>
          <ac:spMkLst>
            <pc:docMk/>
            <pc:sldMk cId="315115921" sldId="1073"/>
            <ac:spMk id="47" creationId="{E9385936-88C3-4D27-B6A7-1D288C455C2B}"/>
          </ac:spMkLst>
        </pc:spChg>
        <pc:spChg chg="add mod topLvl">
          <ac:chgData name="Alexandros Anastasiou (TME)" userId="c6b2f1fa-3ddb-47a1-b2a5-72fedeac3108" providerId="ADAL" clId="{6E224726-2B57-4589-9B56-C71DFC634F79}" dt="2022-03-30T15:31:05.129" v="11355" actId="164"/>
          <ac:spMkLst>
            <pc:docMk/>
            <pc:sldMk cId="315115921" sldId="1073"/>
            <ac:spMk id="48" creationId="{B82B4673-AC1A-472F-AB3F-D46DD5C6E34F}"/>
          </ac:spMkLst>
        </pc:spChg>
        <pc:grpChg chg="add del mod ord">
          <ac:chgData name="Alexandros Anastasiou (TME)" userId="c6b2f1fa-3ddb-47a1-b2a5-72fedeac3108" providerId="ADAL" clId="{6E224726-2B57-4589-9B56-C71DFC634F79}" dt="2022-03-30T15:27:10.721" v="11070" actId="165"/>
          <ac:grpSpMkLst>
            <pc:docMk/>
            <pc:sldMk cId="315115921" sldId="1073"/>
            <ac:grpSpMk id="22" creationId="{5D6079E2-CA8B-4BAB-89B0-CEEAE79B57F1}"/>
          </ac:grpSpMkLst>
        </pc:grpChg>
        <pc:grpChg chg="add del mod">
          <ac:chgData name="Alexandros Anastasiou (TME)" userId="c6b2f1fa-3ddb-47a1-b2a5-72fedeac3108" providerId="ADAL" clId="{6E224726-2B57-4589-9B56-C71DFC634F79}" dt="2022-03-30T15:29:19.164" v="11190" actId="165"/>
          <ac:grpSpMkLst>
            <pc:docMk/>
            <pc:sldMk cId="315115921" sldId="1073"/>
            <ac:grpSpMk id="23" creationId="{8B7AF391-E897-4A65-A681-89A02D9FEC2B}"/>
          </ac:grpSpMkLst>
        </pc:grpChg>
        <pc:grpChg chg="add mod">
          <ac:chgData name="Alexandros Anastasiou (TME)" userId="c6b2f1fa-3ddb-47a1-b2a5-72fedeac3108" providerId="ADAL" clId="{6E224726-2B57-4589-9B56-C71DFC634F79}" dt="2022-03-30T15:31:01.451" v="11354" actId="164"/>
          <ac:grpSpMkLst>
            <pc:docMk/>
            <pc:sldMk cId="315115921" sldId="1073"/>
            <ac:grpSpMk id="24" creationId="{DD61CFCD-9093-4EEA-9712-C7C51A19188D}"/>
          </ac:grpSpMkLst>
        </pc:grpChg>
        <pc:grpChg chg="add mod">
          <ac:chgData name="Alexandros Anastasiou (TME)" userId="c6b2f1fa-3ddb-47a1-b2a5-72fedeac3108" providerId="ADAL" clId="{6E224726-2B57-4589-9B56-C71DFC634F79}" dt="2022-03-30T19:56:38.223" v="17353" actId="1038"/>
          <ac:grpSpMkLst>
            <pc:docMk/>
            <pc:sldMk cId="315115921" sldId="1073"/>
            <ac:grpSpMk id="25" creationId="{DFE881B5-30E6-4C19-AFC6-0B7A6DF7D28F}"/>
          </ac:grpSpMkLst>
        </pc:grpChg>
        <pc:grpChg chg="add del mod">
          <ac:chgData name="Alexandros Anastasiou (TME)" userId="c6b2f1fa-3ddb-47a1-b2a5-72fedeac3108" providerId="ADAL" clId="{6E224726-2B57-4589-9B56-C71DFC634F79}" dt="2022-03-30T10:14:33.641" v="6052"/>
          <ac:grpSpMkLst>
            <pc:docMk/>
            <pc:sldMk cId="315115921" sldId="1073"/>
            <ac:grpSpMk id="43" creationId="{0C2F1D71-024F-4A69-994F-BF1F41376C32}"/>
          </ac:grpSpMkLst>
        </pc:grpChg>
        <pc:picChg chg="mod">
          <ac:chgData name="Alexandros Anastasiou (TME)" userId="c6b2f1fa-3ddb-47a1-b2a5-72fedeac3108" providerId="ADAL" clId="{6E224726-2B57-4589-9B56-C71DFC634F79}" dt="2022-03-30T09:57:53.060" v="5353" actId="1036"/>
          <ac:picMkLst>
            <pc:docMk/>
            <pc:sldMk cId="315115921" sldId="1073"/>
            <ac:picMk id="5" creationId="{21308097-C2E5-47C4-8E1D-9624E2086249}"/>
          </ac:picMkLst>
        </pc:picChg>
        <pc:picChg chg="mod">
          <ac:chgData name="Alexandros Anastasiou (TME)" userId="c6b2f1fa-3ddb-47a1-b2a5-72fedeac3108" providerId="ADAL" clId="{6E224726-2B57-4589-9B56-C71DFC634F79}" dt="2022-03-30T19:58:15.684" v="17552" actId="1036"/>
          <ac:picMkLst>
            <pc:docMk/>
            <pc:sldMk cId="315115921" sldId="1073"/>
            <ac:picMk id="6" creationId="{7C730A55-5762-448A-A035-5405002ECD63}"/>
          </ac:picMkLst>
        </pc:picChg>
        <pc:picChg chg="mod">
          <ac:chgData name="Alexandros Anastasiou (TME)" userId="c6b2f1fa-3ddb-47a1-b2a5-72fedeac3108" providerId="ADAL" clId="{6E224726-2B57-4589-9B56-C71DFC634F79}" dt="2022-03-30T09:58:33.793" v="5428" actId="1038"/>
          <ac:picMkLst>
            <pc:docMk/>
            <pc:sldMk cId="315115921" sldId="1073"/>
            <ac:picMk id="19" creationId="{F5108590-8855-4D01-9A7A-133171DF9EA7}"/>
          </ac:picMkLst>
        </pc:picChg>
        <pc:picChg chg="mod">
          <ac:chgData name="Alexandros Anastasiou (TME)" userId="c6b2f1fa-3ddb-47a1-b2a5-72fedeac3108" providerId="ADAL" clId="{6E224726-2B57-4589-9B56-C71DFC634F79}" dt="2022-03-30T10:01:52.615" v="5675" actId="208"/>
          <ac:picMkLst>
            <pc:docMk/>
            <pc:sldMk cId="315115921" sldId="1073"/>
            <ac:picMk id="28" creationId="{332B2B6A-3593-402A-B929-3DFBAC83476F}"/>
          </ac:picMkLst>
        </pc:picChg>
        <pc:picChg chg="mod">
          <ac:chgData name="Alexandros Anastasiou (TME)" userId="c6b2f1fa-3ddb-47a1-b2a5-72fedeac3108" providerId="ADAL" clId="{6E224726-2B57-4589-9B56-C71DFC634F79}" dt="2022-03-30T10:02:00.562" v="5676" actId="1076"/>
          <ac:picMkLst>
            <pc:docMk/>
            <pc:sldMk cId="315115921" sldId="1073"/>
            <ac:picMk id="31" creationId="{6692A983-1BE6-4B94-903C-6C884C514BD4}"/>
          </ac:picMkLst>
        </pc:picChg>
        <pc:picChg chg="mod">
          <ac:chgData name="Alexandros Anastasiou (TME)" userId="c6b2f1fa-3ddb-47a1-b2a5-72fedeac3108" providerId="ADAL" clId="{6E224726-2B57-4589-9B56-C71DFC634F79}" dt="2022-03-30T10:14:31.599" v="6051"/>
          <ac:picMkLst>
            <pc:docMk/>
            <pc:sldMk cId="315115921" sldId="1073"/>
            <ac:picMk id="44" creationId="{0DE6BC64-11C4-4D43-BECA-699CFCCBB96B}"/>
          </ac:picMkLst>
        </pc:picChg>
        <pc:picChg chg="mod">
          <ac:chgData name="Alexandros Anastasiou (TME)" userId="c6b2f1fa-3ddb-47a1-b2a5-72fedeac3108" providerId="ADAL" clId="{6E224726-2B57-4589-9B56-C71DFC634F79}" dt="2022-03-30T10:14:31.599" v="6051"/>
          <ac:picMkLst>
            <pc:docMk/>
            <pc:sldMk cId="315115921" sldId="1073"/>
            <ac:picMk id="46" creationId="{184CFD87-4C56-4F1B-A1BB-87DD1AE93B1B}"/>
          </ac:picMkLst>
        </pc:picChg>
        <pc:cxnChg chg="add mod topLvl">
          <ac:chgData name="Alexandros Anastasiou (TME)" userId="c6b2f1fa-3ddb-47a1-b2a5-72fedeac3108" providerId="ADAL" clId="{6E224726-2B57-4589-9B56-C71DFC634F79}" dt="2022-03-30T15:31:05.129" v="11355" actId="164"/>
          <ac:cxnSpMkLst>
            <pc:docMk/>
            <pc:sldMk cId="315115921" sldId="1073"/>
            <ac:cxnSpMk id="11" creationId="{8D406272-8056-4CDD-9662-65E6BA5D2DBC}"/>
          </ac:cxnSpMkLst>
        </pc:cxnChg>
        <pc:cxnChg chg="add mod topLvl">
          <ac:chgData name="Alexandros Anastasiou (TME)" userId="c6b2f1fa-3ddb-47a1-b2a5-72fedeac3108" providerId="ADAL" clId="{6E224726-2B57-4589-9B56-C71DFC634F79}" dt="2022-03-30T15:31:05.129" v="11355" actId="164"/>
          <ac:cxnSpMkLst>
            <pc:docMk/>
            <pc:sldMk cId="315115921" sldId="1073"/>
            <ac:cxnSpMk id="18" creationId="{32A16E5F-9487-4782-8728-83392FF1A397}"/>
          </ac:cxnSpMkLst>
        </pc:cxnChg>
        <pc:cxnChg chg="add mod">
          <ac:chgData name="Alexandros Anastasiou (TME)" userId="c6b2f1fa-3ddb-47a1-b2a5-72fedeac3108" providerId="ADAL" clId="{6E224726-2B57-4589-9B56-C71DFC634F79}" dt="2022-03-30T10:00:19.254" v="5587" actId="14100"/>
          <ac:cxnSpMkLst>
            <pc:docMk/>
            <pc:sldMk cId="315115921" sldId="1073"/>
            <ac:cxnSpMk id="34" creationId="{B96D8534-107D-424A-B870-7E2D3EC8FFF1}"/>
          </ac:cxnSpMkLst>
        </pc:cxnChg>
      </pc:sldChg>
      <pc:sldChg chg="addSp delSp modSp mod addCm delCm modCm modNotesTx">
        <pc:chgData name="Alexandros Anastasiou (TME)" userId="c6b2f1fa-3ddb-47a1-b2a5-72fedeac3108" providerId="ADAL" clId="{6E224726-2B57-4589-9B56-C71DFC634F79}" dt="2022-03-31T11:49:40.503" v="35106" actId="1036"/>
        <pc:sldMkLst>
          <pc:docMk/>
          <pc:sldMk cId="2089662257" sldId="1074"/>
        </pc:sldMkLst>
        <pc:spChg chg="add mod">
          <ac:chgData name="Alexandros Anastasiou (TME)" userId="c6b2f1fa-3ddb-47a1-b2a5-72fedeac3108" providerId="ADAL" clId="{6E224726-2B57-4589-9B56-C71DFC634F79}" dt="2022-03-30T15:47:45.653" v="11972" actId="164"/>
          <ac:spMkLst>
            <pc:docMk/>
            <pc:sldMk cId="2089662257" sldId="1074"/>
            <ac:spMk id="3" creationId="{E65A30AE-90D6-45EF-9464-7DA14D14625D}"/>
          </ac:spMkLst>
        </pc:spChg>
        <pc:spChg chg="add del">
          <ac:chgData name="Alexandros Anastasiou (TME)" userId="c6b2f1fa-3ddb-47a1-b2a5-72fedeac3108" providerId="ADAL" clId="{6E224726-2B57-4589-9B56-C71DFC634F79}" dt="2022-03-30T10:31:13.286" v="6362" actId="478"/>
          <ac:spMkLst>
            <pc:docMk/>
            <pc:sldMk cId="2089662257" sldId="1074"/>
            <ac:spMk id="4" creationId="{AC114850-6814-4BEA-A529-A8D89D816F12}"/>
          </ac:spMkLst>
        </pc:spChg>
        <pc:spChg chg="mod">
          <ac:chgData name="Alexandros Anastasiou (TME)" userId="c6b2f1fa-3ddb-47a1-b2a5-72fedeac3108" providerId="ADAL" clId="{6E224726-2B57-4589-9B56-C71DFC634F79}" dt="2022-03-30T19:56:55.393" v="17363" actId="20577"/>
          <ac:spMkLst>
            <pc:docMk/>
            <pc:sldMk cId="2089662257" sldId="1074"/>
            <ac:spMk id="7" creationId="{9EA08FB8-D00F-44F8-AE6A-ED45A5964FFA}"/>
          </ac:spMkLst>
        </pc:spChg>
        <pc:spChg chg="mod">
          <ac:chgData name="Alexandros Anastasiou (TME)" userId="c6b2f1fa-3ddb-47a1-b2a5-72fedeac3108" providerId="ADAL" clId="{6E224726-2B57-4589-9B56-C71DFC634F79}" dt="2022-03-30T15:36:22.377" v="11536" actId="1038"/>
          <ac:spMkLst>
            <pc:docMk/>
            <pc:sldMk cId="2089662257" sldId="1074"/>
            <ac:spMk id="8" creationId="{1828E113-6609-4587-89E1-C41E6B86A69E}"/>
          </ac:spMkLst>
        </pc:spChg>
        <pc:spChg chg="mod">
          <ac:chgData name="Alexandros Anastasiou (TME)" userId="c6b2f1fa-3ddb-47a1-b2a5-72fedeac3108" providerId="ADAL" clId="{6E224726-2B57-4589-9B56-C71DFC634F79}" dt="2022-03-30T15:36:13.105" v="11522" actId="20577"/>
          <ac:spMkLst>
            <pc:docMk/>
            <pc:sldMk cId="2089662257" sldId="1074"/>
            <ac:spMk id="9" creationId="{174D79E0-40D4-43F5-9711-85F6C0ECCC12}"/>
          </ac:spMkLst>
        </pc:spChg>
        <pc:spChg chg="del">
          <ac:chgData name="Alexandros Anastasiou (TME)" userId="c6b2f1fa-3ddb-47a1-b2a5-72fedeac3108" providerId="ADAL" clId="{6E224726-2B57-4589-9B56-C71DFC634F79}" dt="2022-03-30T09:10:49.794" v="3939" actId="478"/>
          <ac:spMkLst>
            <pc:docMk/>
            <pc:sldMk cId="2089662257" sldId="1074"/>
            <ac:spMk id="10" creationId="{E2A939CF-D138-460D-BBE3-F55343659137}"/>
          </ac:spMkLst>
        </pc:spChg>
        <pc:spChg chg="mod">
          <ac:chgData name="Alexandros Anastasiou (TME)" userId="c6b2f1fa-3ddb-47a1-b2a5-72fedeac3108" providerId="ADAL" clId="{6E224726-2B57-4589-9B56-C71DFC634F79}" dt="2022-03-30T16:03:10.533" v="12328" actId="1036"/>
          <ac:spMkLst>
            <pc:docMk/>
            <pc:sldMk cId="2089662257" sldId="1074"/>
            <ac:spMk id="12" creationId="{D4B81664-4835-48C4-9EB6-5C248AB3098A}"/>
          </ac:spMkLst>
        </pc:spChg>
        <pc:spChg chg="del mod">
          <ac:chgData name="Alexandros Anastasiou (TME)" userId="c6b2f1fa-3ddb-47a1-b2a5-72fedeac3108" providerId="ADAL" clId="{6E224726-2B57-4589-9B56-C71DFC634F79}" dt="2022-03-30T10:34:46.491" v="6490" actId="21"/>
          <ac:spMkLst>
            <pc:docMk/>
            <pc:sldMk cId="2089662257" sldId="1074"/>
            <ac:spMk id="15" creationId="{957B1860-B72E-4CCB-8F2B-FC15394BCFAE}"/>
          </ac:spMkLst>
        </pc:spChg>
        <pc:spChg chg="del">
          <ac:chgData name="Alexandros Anastasiou (TME)" userId="c6b2f1fa-3ddb-47a1-b2a5-72fedeac3108" providerId="ADAL" clId="{6E224726-2B57-4589-9B56-C71DFC634F79}" dt="2022-03-31T11:49:30.540" v="35058" actId="478"/>
          <ac:spMkLst>
            <pc:docMk/>
            <pc:sldMk cId="2089662257" sldId="1074"/>
            <ac:spMk id="16" creationId="{071B93B1-52A7-446F-891D-5AA6C14A8051}"/>
          </ac:spMkLst>
        </pc:spChg>
        <pc:spChg chg="mod">
          <ac:chgData name="Alexandros Anastasiou (TME)" userId="c6b2f1fa-3ddb-47a1-b2a5-72fedeac3108" providerId="ADAL" clId="{6E224726-2B57-4589-9B56-C71DFC634F79}" dt="2022-03-30T16:03:31.475" v="12362" actId="1035"/>
          <ac:spMkLst>
            <pc:docMk/>
            <pc:sldMk cId="2089662257" sldId="1074"/>
            <ac:spMk id="17" creationId="{86425ED2-5F58-4604-8936-82098DF89E8D}"/>
          </ac:spMkLst>
        </pc:spChg>
        <pc:spChg chg="mod">
          <ac:chgData name="Alexandros Anastasiou (TME)" userId="c6b2f1fa-3ddb-47a1-b2a5-72fedeac3108" providerId="ADAL" clId="{6E224726-2B57-4589-9B56-C71DFC634F79}" dt="2022-03-30T16:04:08.361" v="12450" actId="1035"/>
          <ac:spMkLst>
            <pc:docMk/>
            <pc:sldMk cId="2089662257" sldId="1074"/>
            <ac:spMk id="21" creationId="{E206A080-3F41-49FA-B821-513EB0BE7867}"/>
          </ac:spMkLst>
        </pc:spChg>
        <pc:spChg chg="mod">
          <ac:chgData name="Alexandros Anastasiou (TME)" userId="c6b2f1fa-3ddb-47a1-b2a5-72fedeac3108" providerId="ADAL" clId="{6E224726-2B57-4589-9B56-C71DFC634F79}" dt="2022-03-30T16:05:24.418" v="12507" actId="1036"/>
          <ac:spMkLst>
            <pc:docMk/>
            <pc:sldMk cId="2089662257" sldId="1074"/>
            <ac:spMk id="22" creationId="{4DCC5A4F-8AC5-4AD4-AD19-6EC5F7155137}"/>
          </ac:spMkLst>
        </pc:spChg>
        <pc:spChg chg="del mod">
          <ac:chgData name="Alexandros Anastasiou (TME)" userId="c6b2f1fa-3ddb-47a1-b2a5-72fedeac3108" providerId="ADAL" clId="{6E224726-2B57-4589-9B56-C71DFC634F79}" dt="2022-03-30T15:36:45.039" v="11565" actId="478"/>
          <ac:spMkLst>
            <pc:docMk/>
            <pc:sldMk cId="2089662257" sldId="1074"/>
            <ac:spMk id="23" creationId="{BF390A2C-A8B9-4C95-854F-EB28E46C454A}"/>
          </ac:spMkLst>
        </pc:spChg>
        <pc:spChg chg="mod">
          <ac:chgData name="Alexandros Anastasiou (TME)" userId="c6b2f1fa-3ddb-47a1-b2a5-72fedeac3108" providerId="ADAL" clId="{6E224726-2B57-4589-9B56-C71DFC634F79}" dt="2022-03-30T16:03:10.533" v="12328" actId="1036"/>
          <ac:spMkLst>
            <pc:docMk/>
            <pc:sldMk cId="2089662257" sldId="1074"/>
            <ac:spMk id="24" creationId="{D51A0731-332B-4B13-9692-D580B8D98F38}"/>
          </ac:spMkLst>
        </pc:spChg>
        <pc:spChg chg="del mod">
          <ac:chgData name="Alexandros Anastasiou (TME)" userId="c6b2f1fa-3ddb-47a1-b2a5-72fedeac3108" providerId="ADAL" clId="{6E224726-2B57-4589-9B56-C71DFC634F79}" dt="2022-03-30T10:34:46.491" v="6490" actId="21"/>
          <ac:spMkLst>
            <pc:docMk/>
            <pc:sldMk cId="2089662257" sldId="1074"/>
            <ac:spMk id="25" creationId="{0FFDC717-6EEC-44D3-9FDE-F5F385769C52}"/>
          </ac:spMkLst>
        </pc:spChg>
        <pc:spChg chg="mod">
          <ac:chgData name="Alexandros Anastasiou (TME)" userId="c6b2f1fa-3ddb-47a1-b2a5-72fedeac3108" providerId="ADAL" clId="{6E224726-2B57-4589-9B56-C71DFC634F79}" dt="2022-03-30T15:44:56.174" v="11930" actId="1037"/>
          <ac:spMkLst>
            <pc:docMk/>
            <pc:sldMk cId="2089662257" sldId="1074"/>
            <ac:spMk id="26" creationId="{1AD9E11E-9A18-4528-AE36-50CC915A493D}"/>
          </ac:spMkLst>
        </pc:spChg>
        <pc:spChg chg="add mod">
          <ac:chgData name="Alexandros Anastasiou (TME)" userId="c6b2f1fa-3ddb-47a1-b2a5-72fedeac3108" providerId="ADAL" clId="{6E224726-2B57-4589-9B56-C71DFC634F79}" dt="2022-03-30T16:06:48.268" v="12576" actId="208"/>
          <ac:spMkLst>
            <pc:docMk/>
            <pc:sldMk cId="2089662257" sldId="1074"/>
            <ac:spMk id="27" creationId="{2CA4E9E6-5CD3-4008-A190-7254E592BCB5}"/>
          </ac:spMkLst>
        </pc:spChg>
        <pc:spChg chg="del mod">
          <ac:chgData name="Alexandros Anastasiou (TME)" userId="c6b2f1fa-3ddb-47a1-b2a5-72fedeac3108" providerId="ADAL" clId="{6E224726-2B57-4589-9B56-C71DFC634F79}" dt="2022-03-30T15:45:12.883" v="11954" actId="478"/>
          <ac:spMkLst>
            <pc:docMk/>
            <pc:sldMk cId="2089662257" sldId="1074"/>
            <ac:spMk id="28" creationId="{E965CE5C-738C-471D-9023-1CFB1D56401B}"/>
          </ac:spMkLst>
        </pc:spChg>
        <pc:spChg chg="del mod">
          <ac:chgData name="Alexandros Anastasiou (TME)" userId="c6b2f1fa-3ddb-47a1-b2a5-72fedeac3108" providerId="ADAL" clId="{6E224726-2B57-4589-9B56-C71DFC634F79}" dt="2022-03-30T10:34:46.491" v="6490" actId="21"/>
          <ac:spMkLst>
            <pc:docMk/>
            <pc:sldMk cId="2089662257" sldId="1074"/>
            <ac:spMk id="35" creationId="{7CFFB15B-009B-4E76-9777-A600DAC20237}"/>
          </ac:spMkLst>
        </pc:spChg>
        <pc:spChg chg="mod">
          <ac:chgData name="Alexandros Anastasiou (TME)" userId="c6b2f1fa-3ddb-47a1-b2a5-72fedeac3108" providerId="ADAL" clId="{6E224726-2B57-4589-9B56-C71DFC634F79}" dt="2022-03-30T10:31:27.497" v="6381" actId="1035"/>
          <ac:spMkLst>
            <pc:docMk/>
            <pc:sldMk cId="2089662257" sldId="1074"/>
            <ac:spMk id="38" creationId="{EB1FAB0B-3FEC-4B4D-8435-A216A6A9B97F}"/>
          </ac:spMkLst>
        </pc:spChg>
        <pc:spChg chg="add mod">
          <ac:chgData name="Alexandros Anastasiou (TME)" userId="c6b2f1fa-3ddb-47a1-b2a5-72fedeac3108" providerId="ADAL" clId="{6E224726-2B57-4589-9B56-C71DFC634F79}" dt="2022-03-30T10:32:25.781" v="6432" actId="1038"/>
          <ac:spMkLst>
            <pc:docMk/>
            <pc:sldMk cId="2089662257" sldId="1074"/>
            <ac:spMk id="39" creationId="{C08F4D45-1533-476D-8FCF-D3143793C079}"/>
          </ac:spMkLst>
        </pc:spChg>
        <pc:spChg chg="mod">
          <ac:chgData name="Alexandros Anastasiou (TME)" userId="c6b2f1fa-3ddb-47a1-b2a5-72fedeac3108" providerId="ADAL" clId="{6E224726-2B57-4589-9B56-C71DFC634F79}" dt="2022-03-30T15:33:21.019" v="11452" actId="20577"/>
          <ac:spMkLst>
            <pc:docMk/>
            <pc:sldMk cId="2089662257" sldId="1074"/>
            <ac:spMk id="40" creationId="{5F5F1A14-0E38-4E9A-A35F-234ED0617B76}"/>
          </ac:spMkLst>
        </pc:spChg>
        <pc:spChg chg="mod">
          <ac:chgData name="Alexandros Anastasiou (TME)" userId="c6b2f1fa-3ddb-47a1-b2a5-72fedeac3108" providerId="ADAL" clId="{6E224726-2B57-4589-9B56-C71DFC634F79}" dt="2022-03-30T11:22:31.059" v="7834" actId="20577"/>
          <ac:spMkLst>
            <pc:docMk/>
            <pc:sldMk cId="2089662257" sldId="1074"/>
            <ac:spMk id="41" creationId="{0549D018-5F85-4E9D-A554-9B689E59B7E3}"/>
          </ac:spMkLst>
        </pc:spChg>
        <pc:spChg chg="mod">
          <ac:chgData name="Alexandros Anastasiou (TME)" userId="c6b2f1fa-3ddb-47a1-b2a5-72fedeac3108" providerId="ADAL" clId="{6E224726-2B57-4589-9B56-C71DFC634F79}" dt="2022-03-30T15:33:01.666" v="11446" actId="120"/>
          <ac:spMkLst>
            <pc:docMk/>
            <pc:sldMk cId="2089662257" sldId="1074"/>
            <ac:spMk id="45" creationId="{3A3C163F-86F1-4838-8597-68DB499080F9}"/>
          </ac:spMkLst>
        </pc:spChg>
        <pc:spChg chg="add mod">
          <ac:chgData name="Alexandros Anastasiou (TME)" userId="c6b2f1fa-3ddb-47a1-b2a5-72fedeac3108" providerId="ADAL" clId="{6E224726-2B57-4589-9B56-C71DFC634F79}" dt="2022-03-30T16:03:31.475" v="12362" actId="1035"/>
          <ac:spMkLst>
            <pc:docMk/>
            <pc:sldMk cId="2089662257" sldId="1074"/>
            <ac:spMk id="46" creationId="{2E766FC0-3500-4DBB-8BE1-B76C4FA46619}"/>
          </ac:spMkLst>
        </pc:spChg>
        <pc:spChg chg="mod">
          <ac:chgData name="Alexandros Anastasiou (TME)" userId="c6b2f1fa-3ddb-47a1-b2a5-72fedeac3108" providerId="ADAL" clId="{6E224726-2B57-4589-9B56-C71DFC634F79}" dt="2022-03-30T15:33:00.396" v="11443" actId="14100"/>
          <ac:spMkLst>
            <pc:docMk/>
            <pc:sldMk cId="2089662257" sldId="1074"/>
            <ac:spMk id="47" creationId="{35BB6AC4-D2E0-412F-B87C-E8C0E8D60C0D}"/>
          </ac:spMkLst>
        </pc:spChg>
        <pc:spChg chg="mod">
          <ac:chgData name="Alexandros Anastasiou (TME)" userId="c6b2f1fa-3ddb-47a1-b2a5-72fedeac3108" providerId="ADAL" clId="{6E224726-2B57-4589-9B56-C71DFC634F79}" dt="2022-03-30T16:03:54.841" v="12415" actId="1035"/>
          <ac:spMkLst>
            <pc:docMk/>
            <pc:sldMk cId="2089662257" sldId="1074"/>
            <ac:spMk id="49" creationId="{4A8BB6FD-6A53-42AD-A0BA-56C31BB1C895}"/>
          </ac:spMkLst>
        </pc:spChg>
        <pc:spChg chg="mod">
          <ac:chgData name="Alexandros Anastasiou (TME)" userId="c6b2f1fa-3ddb-47a1-b2a5-72fedeac3108" providerId="ADAL" clId="{6E224726-2B57-4589-9B56-C71DFC634F79}" dt="2022-03-30T16:03:59.876" v="12424" actId="1036"/>
          <ac:spMkLst>
            <pc:docMk/>
            <pc:sldMk cId="2089662257" sldId="1074"/>
            <ac:spMk id="50" creationId="{7E626A26-5451-4673-893D-BE5DF97C8FB6}"/>
          </ac:spMkLst>
        </pc:spChg>
        <pc:spChg chg="mod">
          <ac:chgData name="Alexandros Anastasiou (TME)" userId="c6b2f1fa-3ddb-47a1-b2a5-72fedeac3108" providerId="ADAL" clId="{6E224726-2B57-4589-9B56-C71DFC634F79}" dt="2022-03-30T16:03:31.475" v="12362" actId="1035"/>
          <ac:spMkLst>
            <pc:docMk/>
            <pc:sldMk cId="2089662257" sldId="1074"/>
            <ac:spMk id="51" creationId="{54DDD77B-B75E-4210-95AF-0A8F9323400B}"/>
          </ac:spMkLst>
        </pc:spChg>
        <pc:spChg chg="mod">
          <ac:chgData name="Alexandros Anastasiou (TME)" userId="c6b2f1fa-3ddb-47a1-b2a5-72fedeac3108" providerId="ADAL" clId="{6E224726-2B57-4589-9B56-C71DFC634F79}" dt="2022-03-30T10:31:27.497" v="6381" actId="1035"/>
          <ac:spMkLst>
            <pc:docMk/>
            <pc:sldMk cId="2089662257" sldId="1074"/>
            <ac:spMk id="53" creationId="{5D99556B-7545-457D-B499-D257657CD1F9}"/>
          </ac:spMkLst>
        </pc:spChg>
        <pc:spChg chg="add mod">
          <ac:chgData name="Alexandros Anastasiou (TME)" userId="c6b2f1fa-3ddb-47a1-b2a5-72fedeac3108" providerId="ADAL" clId="{6E224726-2B57-4589-9B56-C71DFC634F79}" dt="2022-03-30T16:03:31.475" v="12362" actId="1035"/>
          <ac:spMkLst>
            <pc:docMk/>
            <pc:sldMk cId="2089662257" sldId="1074"/>
            <ac:spMk id="54" creationId="{73E34B75-0578-4CA3-A752-5FB98E233BC7}"/>
          </ac:spMkLst>
        </pc:spChg>
        <pc:spChg chg="add mod">
          <ac:chgData name="Alexandros Anastasiou (TME)" userId="c6b2f1fa-3ddb-47a1-b2a5-72fedeac3108" providerId="ADAL" clId="{6E224726-2B57-4589-9B56-C71DFC634F79}" dt="2022-03-30T15:47:45.653" v="11972" actId="164"/>
          <ac:spMkLst>
            <pc:docMk/>
            <pc:sldMk cId="2089662257" sldId="1074"/>
            <ac:spMk id="55" creationId="{B3C325C3-C8E3-4FB8-9D17-0FFE28DDDDA4}"/>
          </ac:spMkLst>
        </pc:spChg>
        <pc:spChg chg="add del mod">
          <ac:chgData name="Alexandros Anastasiou (TME)" userId="c6b2f1fa-3ddb-47a1-b2a5-72fedeac3108" providerId="ADAL" clId="{6E224726-2B57-4589-9B56-C71DFC634F79}" dt="2022-03-30T10:30:52.392" v="6355"/>
          <ac:spMkLst>
            <pc:docMk/>
            <pc:sldMk cId="2089662257" sldId="1074"/>
            <ac:spMk id="56" creationId="{6DEBA3C2-1880-4A7F-842F-C79521943206}"/>
          </ac:spMkLst>
        </pc:spChg>
        <pc:spChg chg="mod">
          <ac:chgData name="Alexandros Anastasiou (TME)" userId="c6b2f1fa-3ddb-47a1-b2a5-72fedeac3108" providerId="ADAL" clId="{6E224726-2B57-4589-9B56-C71DFC634F79}" dt="2022-03-30T15:48:07.863" v="12042" actId="1037"/>
          <ac:spMkLst>
            <pc:docMk/>
            <pc:sldMk cId="2089662257" sldId="1074"/>
            <ac:spMk id="58" creationId="{7E27EE35-C697-49F8-A032-BB994A7BB184}"/>
          </ac:spMkLst>
        </pc:spChg>
        <pc:spChg chg="add del mod">
          <ac:chgData name="Alexandros Anastasiou (TME)" userId="c6b2f1fa-3ddb-47a1-b2a5-72fedeac3108" providerId="ADAL" clId="{6E224726-2B57-4589-9B56-C71DFC634F79}" dt="2022-03-30T10:31:01.875" v="6357" actId="21"/>
          <ac:spMkLst>
            <pc:docMk/>
            <pc:sldMk cId="2089662257" sldId="1074"/>
            <ac:spMk id="58" creationId="{E41C5CB0-668E-4882-9C4F-89922A88956F}"/>
          </ac:spMkLst>
        </pc:spChg>
        <pc:spChg chg="add del mod">
          <ac:chgData name="Alexandros Anastasiou (TME)" userId="c6b2f1fa-3ddb-47a1-b2a5-72fedeac3108" providerId="ADAL" clId="{6E224726-2B57-4589-9B56-C71DFC634F79}" dt="2022-03-30T15:19:34.654" v="10903" actId="2711"/>
          <ac:spMkLst>
            <pc:docMk/>
            <pc:sldMk cId="2089662257" sldId="1074"/>
            <ac:spMk id="60" creationId="{ABA7C1E0-DD72-41C8-A252-83459ECFEC3B}"/>
          </ac:spMkLst>
        </pc:spChg>
        <pc:spChg chg="add mod">
          <ac:chgData name="Alexandros Anastasiou (TME)" userId="c6b2f1fa-3ddb-47a1-b2a5-72fedeac3108" providerId="ADAL" clId="{6E224726-2B57-4589-9B56-C71DFC634F79}" dt="2022-03-30T16:03:38.919" v="12373" actId="1036"/>
          <ac:spMkLst>
            <pc:docMk/>
            <pc:sldMk cId="2089662257" sldId="1074"/>
            <ac:spMk id="61" creationId="{DAC22354-C18D-4483-855E-0FA45F26CDAA}"/>
          </ac:spMkLst>
        </pc:spChg>
        <pc:spChg chg="add mod">
          <ac:chgData name="Alexandros Anastasiou (TME)" userId="c6b2f1fa-3ddb-47a1-b2a5-72fedeac3108" providerId="ADAL" clId="{6E224726-2B57-4589-9B56-C71DFC634F79}" dt="2022-03-30T16:03:38.919" v="12373" actId="1036"/>
          <ac:spMkLst>
            <pc:docMk/>
            <pc:sldMk cId="2089662257" sldId="1074"/>
            <ac:spMk id="63" creationId="{6985DB1A-1FC9-40A7-87FA-5B6643CBCD62}"/>
          </ac:spMkLst>
        </pc:spChg>
        <pc:spChg chg="add mod">
          <ac:chgData name="Alexandros Anastasiou (TME)" userId="c6b2f1fa-3ddb-47a1-b2a5-72fedeac3108" providerId="ADAL" clId="{6E224726-2B57-4589-9B56-C71DFC634F79}" dt="2022-03-30T16:03:38.919" v="12373" actId="1036"/>
          <ac:spMkLst>
            <pc:docMk/>
            <pc:sldMk cId="2089662257" sldId="1074"/>
            <ac:spMk id="64" creationId="{7CC1ACF3-E719-4B89-B136-B405AC1CA3BE}"/>
          </ac:spMkLst>
        </pc:spChg>
        <pc:spChg chg="add mod">
          <ac:chgData name="Alexandros Anastasiou (TME)" userId="c6b2f1fa-3ddb-47a1-b2a5-72fedeac3108" providerId="ADAL" clId="{6E224726-2B57-4589-9B56-C71DFC634F79}" dt="2022-03-30T16:03:31.475" v="12362" actId="1035"/>
          <ac:spMkLst>
            <pc:docMk/>
            <pc:sldMk cId="2089662257" sldId="1074"/>
            <ac:spMk id="65" creationId="{BC51EE7D-02C9-487C-A473-6908318BBDC9}"/>
          </ac:spMkLst>
        </pc:spChg>
        <pc:spChg chg="mod">
          <ac:chgData name="Alexandros Anastasiou (TME)" userId="c6b2f1fa-3ddb-47a1-b2a5-72fedeac3108" providerId="ADAL" clId="{6E224726-2B57-4589-9B56-C71DFC634F79}" dt="2022-03-30T15:47:51.063" v="11973"/>
          <ac:spMkLst>
            <pc:docMk/>
            <pc:sldMk cId="2089662257" sldId="1074"/>
            <ac:spMk id="66" creationId="{B8BD29B9-6C80-4EA5-B9D1-0EC9349A4662}"/>
          </ac:spMkLst>
        </pc:spChg>
        <pc:spChg chg="add mod">
          <ac:chgData name="Alexandros Anastasiou (TME)" userId="c6b2f1fa-3ddb-47a1-b2a5-72fedeac3108" providerId="ADAL" clId="{6E224726-2B57-4589-9B56-C71DFC634F79}" dt="2022-03-30T19:57:11.222" v="17424" actId="1037"/>
          <ac:spMkLst>
            <pc:docMk/>
            <pc:sldMk cId="2089662257" sldId="1074"/>
            <ac:spMk id="70" creationId="{D3DF5118-0124-45DA-BCFD-A9FF23007630}"/>
          </ac:spMkLst>
        </pc:spChg>
        <pc:spChg chg="add mod">
          <ac:chgData name="Alexandros Anastasiou (TME)" userId="c6b2f1fa-3ddb-47a1-b2a5-72fedeac3108" providerId="ADAL" clId="{6E224726-2B57-4589-9B56-C71DFC634F79}" dt="2022-03-30T19:57:00.453" v="17386" actId="1038"/>
          <ac:spMkLst>
            <pc:docMk/>
            <pc:sldMk cId="2089662257" sldId="1074"/>
            <ac:spMk id="71" creationId="{EDBB185D-87C8-4E92-A262-0B3BC61AF423}"/>
          </ac:spMkLst>
        </pc:spChg>
        <pc:grpChg chg="add mod">
          <ac:chgData name="Alexandros Anastasiou (TME)" userId="c6b2f1fa-3ddb-47a1-b2a5-72fedeac3108" providerId="ADAL" clId="{6E224726-2B57-4589-9B56-C71DFC634F79}" dt="2022-03-30T15:47:45.653" v="11972" actId="164"/>
          <ac:grpSpMkLst>
            <pc:docMk/>
            <pc:sldMk cId="2089662257" sldId="1074"/>
            <ac:grpSpMk id="15" creationId="{24C73062-72E4-45E6-96BA-88F4FA801EAB}"/>
          </ac:grpSpMkLst>
        </pc:grpChg>
        <pc:grpChg chg="mod">
          <ac:chgData name="Alexandros Anastasiou (TME)" userId="c6b2f1fa-3ddb-47a1-b2a5-72fedeac3108" providerId="ADAL" clId="{6E224726-2B57-4589-9B56-C71DFC634F79}" dt="2022-03-31T11:49:40.503" v="35106" actId="1036"/>
          <ac:grpSpMkLst>
            <pc:docMk/>
            <pc:sldMk cId="2089662257" sldId="1074"/>
            <ac:grpSpMk id="37" creationId="{6F918E70-2DD7-40CB-8230-91A8C4E38F42}"/>
          </ac:grpSpMkLst>
        </pc:grpChg>
        <pc:grpChg chg="add del mod ord">
          <ac:chgData name="Alexandros Anastasiou (TME)" userId="c6b2f1fa-3ddb-47a1-b2a5-72fedeac3108" providerId="ADAL" clId="{6E224726-2B57-4589-9B56-C71DFC634F79}" dt="2022-03-30T13:23:57.021" v="9862" actId="478"/>
          <ac:grpSpMkLst>
            <pc:docMk/>
            <pc:sldMk cId="2089662257" sldId="1074"/>
            <ac:grpSpMk id="42" creationId="{A364D41F-0555-4D77-82A6-E414579920E5}"/>
          </ac:grpSpMkLst>
        </pc:grpChg>
        <pc:grpChg chg="add del mod">
          <ac:chgData name="Alexandros Anastasiou (TME)" userId="c6b2f1fa-3ddb-47a1-b2a5-72fedeac3108" providerId="ADAL" clId="{6E224726-2B57-4589-9B56-C71DFC634F79}" dt="2022-03-30T10:30:52.392" v="6355"/>
          <ac:grpSpMkLst>
            <pc:docMk/>
            <pc:sldMk cId="2089662257" sldId="1074"/>
            <ac:grpSpMk id="46" creationId="{C4EEC5B4-C39E-4343-9795-9A833F5E5E66}"/>
          </ac:grpSpMkLst>
        </pc:grpChg>
        <pc:grpChg chg="mod">
          <ac:chgData name="Alexandros Anastasiou (TME)" userId="c6b2f1fa-3ddb-47a1-b2a5-72fedeac3108" providerId="ADAL" clId="{6E224726-2B57-4589-9B56-C71DFC634F79}" dt="2022-03-30T16:03:31.475" v="12362" actId="1035"/>
          <ac:grpSpMkLst>
            <pc:docMk/>
            <pc:sldMk cId="2089662257" sldId="1074"/>
            <ac:grpSpMk id="48" creationId="{9F38C1C9-301F-4042-B76B-513B3CC616F2}"/>
          </ac:grpSpMkLst>
        </pc:grpChg>
        <pc:grpChg chg="add mod">
          <ac:chgData name="Alexandros Anastasiou (TME)" userId="c6b2f1fa-3ddb-47a1-b2a5-72fedeac3108" providerId="ADAL" clId="{6E224726-2B57-4589-9B56-C71DFC634F79}" dt="2022-03-30T15:47:59.767" v="12015" actId="1035"/>
          <ac:grpSpMkLst>
            <pc:docMk/>
            <pc:sldMk cId="2089662257" sldId="1074"/>
            <ac:grpSpMk id="57" creationId="{9527F743-667E-4284-B5FD-A189144E293D}"/>
          </ac:grpSpMkLst>
        </pc:grpChg>
        <pc:graphicFrameChg chg="add mod ord modGraphic">
          <ac:chgData name="Alexandros Anastasiou (TME)" userId="c6b2f1fa-3ddb-47a1-b2a5-72fedeac3108" providerId="ADAL" clId="{6E224726-2B57-4589-9B56-C71DFC634F79}" dt="2022-03-30T15:44:38.117" v="11878" actId="1037"/>
          <ac:graphicFrameMkLst>
            <pc:docMk/>
            <pc:sldMk cId="2089662257" sldId="1074"/>
            <ac:graphicFrameMk id="2" creationId="{96A2BF23-FE7F-4062-AF6B-A01AD2F5D9A5}"/>
          </ac:graphicFrameMkLst>
        </pc:graphicFrameChg>
        <pc:picChg chg="add del mod">
          <ac:chgData name="Alexandros Anastasiou (TME)" userId="c6b2f1fa-3ddb-47a1-b2a5-72fedeac3108" providerId="ADAL" clId="{6E224726-2B57-4589-9B56-C71DFC634F79}" dt="2022-03-30T11:05:48.394" v="7291" actId="478"/>
          <ac:picMkLst>
            <pc:docMk/>
            <pc:sldMk cId="2089662257" sldId="1074"/>
            <ac:picMk id="3" creationId="{EEC683C6-7C1B-44CF-ADD5-A8BD10FCD234}"/>
          </ac:picMkLst>
        </pc:picChg>
        <pc:picChg chg="add del mod">
          <ac:chgData name="Alexandros Anastasiou (TME)" userId="c6b2f1fa-3ddb-47a1-b2a5-72fedeac3108" providerId="ADAL" clId="{6E224726-2B57-4589-9B56-C71DFC634F79}" dt="2022-03-30T16:09:11.494" v="12690" actId="1037"/>
          <ac:picMkLst>
            <pc:docMk/>
            <pc:sldMk cId="2089662257" sldId="1074"/>
            <ac:picMk id="6" creationId="{5D8BF20E-81E6-4698-AE81-CCACE2C6BC94}"/>
          </ac:picMkLst>
        </pc:picChg>
        <pc:picChg chg="mod">
          <ac:chgData name="Alexandros Anastasiou (TME)" userId="c6b2f1fa-3ddb-47a1-b2a5-72fedeac3108" providerId="ADAL" clId="{6E224726-2B57-4589-9B56-C71DFC634F79}" dt="2022-03-30T16:03:10.533" v="12328" actId="1036"/>
          <ac:picMkLst>
            <pc:docMk/>
            <pc:sldMk cId="2089662257" sldId="1074"/>
            <ac:picMk id="14" creationId="{46025898-1B96-469B-B007-4C678ACCDA47}"/>
          </ac:picMkLst>
        </pc:picChg>
        <pc:picChg chg="del mod">
          <ac:chgData name="Alexandros Anastasiou (TME)" userId="c6b2f1fa-3ddb-47a1-b2a5-72fedeac3108" providerId="ADAL" clId="{6E224726-2B57-4589-9B56-C71DFC634F79}" dt="2022-03-30T10:34:46.491" v="6490" actId="21"/>
          <ac:picMkLst>
            <pc:docMk/>
            <pc:sldMk cId="2089662257" sldId="1074"/>
            <ac:picMk id="16" creationId="{B953F642-11B1-485A-8477-E558755C2F2D}"/>
          </ac:picMkLst>
        </pc:picChg>
        <pc:picChg chg="mod">
          <ac:chgData name="Alexandros Anastasiou (TME)" userId="c6b2f1fa-3ddb-47a1-b2a5-72fedeac3108" providerId="ADAL" clId="{6E224726-2B57-4589-9B56-C71DFC634F79}" dt="2022-03-30T16:03:31.475" v="12362" actId="1035"/>
          <ac:picMkLst>
            <pc:docMk/>
            <pc:sldMk cId="2089662257" sldId="1074"/>
            <ac:picMk id="18" creationId="{DB353E81-2531-4402-9E5C-1A3BB31BB195}"/>
          </ac:picMkLst>
        </pc:picChg>
        <pc:picChg chg="mod">
          <ac:chgData name="Alexandros Anastasiou (TME)" userId="c6b2f1fa-3ddb-47a1-b2a5-72fedeac3108" providerId="ADAL" clId="{6E224726-2B57-4589-9B56-C71DFC634F79}" dt="2022-03-30T16:04:08.361" v="12450" actId="1035"/>
          <ac:picMkLst>
            <pc:docMk/>
            <pc:sldMk cId="2089662257" sldId="1074"/>
            <ac:picMk id="20" creationId="{0EBA8FCF-C597-4CE2-9222-2A565894EE3E}"/>
          </ac:picMkLst>
        </pc:picChg>
        <pc:picChg chg="add mod ord">
          <ac:chgData name="Alexandros Anastasiou (TME)" userId="c6b2f1fa-3ddb-47a1-b2a5-72fedeac3108" providerId="ADAL" clId="{6E224726-2B57-4589-9B56-C71DFC634F79}" dt="2022-03-30T16:07:14.396" v="12580" actId="14100"/>
          <ac:picMkLst>
            <pc:docMk/>
            <pc:sldMk cId="2089662257" sldId="1074"/>
            <ac:picMk id="25" creationId="{C7D581AE-A5A1-42A4-9E07-A5366F66A158}"/>
          </ac:picMkLst>
        </pc:picChg>
        <pc:picChg chg="mod">
          <ac:chgData name="Alexandros Anastasiou (TME)" userId="c6b2f1fa-3ddb-47a1-b2a5-72fedeac3108" providerId="ADAL" clId="{6E224726-2B57-4589-9B56-C71DFC634F79}" dt="2022-03-30T10:11:07.431" v="5904"/>
          <ac:picMkLst>
            <pc:docMk/>
            <pc:sldMk cId="2089662257" sldId="1074"/>
            <ac:picMk id="43" creationId="{CDAA998B-8165-4B0F-B3DA-85C3AC5AE53A}"/>
          </ac:picMkLst>
        </pc:picChg>
        <pc:picChg chg="mod">
          <ac:chgData name="Alexandros Anastasiou (TME)" userId="c6b2f1fa-3ddb-47a1-b2a5-72fedeac3108" providerId="ADAL" clId="{6E224726-2B57-4589-9B56-C71DFC634F79}" dt="2022-03-30T12:56:54.545" v="9704" actId="14100"/>
          <ac:picMkLst>
            <pc:docMk/>
            <pc:sldMk cId="2089662257" sldId="1074"/>
            <ac:picMk id="44" creationId="{D02E2368-9875-4F47-8DB1-7631A686492C}"/>
          </ac:picMkLst>
        </pc:picChg>
        <pc:picChg chg="mod">
          <ac:chgData name="Alexandros Anastasiou (TME)" userId="c6b2f1fa-3ddb-47a1-b2a5-72fedeac3108" providerId="ADAL" clId="{6E224726-2B57-4589-9B56-C71DFC634F79}" dt="2022-03-30T10:30:45.605" v="6352"/>
          <ac:picMkLst>
            <pc:docMk/>
            <pc:sldMk cId="2089662257" sldId="1074"/>
            <ac:picMk id="54" creationId="{59AFA72D-F850-4912-9C89-89391ED353AC}"/>
          </ac:picMkLst>
        </pc:picChg>
        <pc:picChg chg="mod">
          <ac:chgData name="Alexandros Anastasiou (TME)" userId="c6b2f1fa-3ddb-47a1-b2a5-72fedeac3108" providerId="ADAL" clId="{6E224726-2B57-4589-9B56-C71DFC634F79}" dt="2022-03-30T10:30:45.605" v="6352"/>
          <ac:picMkLst>
            <pc:docMk/>
            <pc:sldMk cId="2089662257" sldId="1074"/>
            <ac:picMk id="55" creationId="{E84D87E6-A3C9-4ADA-81F8-1D0B34DC0662}"/>
          </ac:picMkLst>
        </pc:picChg>
        <pc:picChg chg="add mod">
          <ac:chgData name="Alexandros Anastasiou (TME)" userId="c6b2f1fa-3ddb-47a1-b2a5-72fedeac3108" providerId="ADAL" clId="{6E224726-2B57-4589-9B56-C71DFC634F79}" dt="2022-03-30T16:03:38.919" v="12373" actId="1036"/>
          <ac:picMkLst>
            <pc:docMk/>
            <pc:sldMk cId="2089662257" sldId="1074"/>
            <ac:picMk id="62" creationId="{8CA317FE-A792-48F3-927E-B099FA3A885E}"/>
          </ac:picMkLst>
        </pc:picChg>
        <pc:picChg chg="add mod">
          <ac:chgData name="Alexandros Anastasiou (TME)" userId="c6b2f1fa-3ddb-47a1-b2a5-72fedeac3108" providerId="ADAL" clId="{6E224726-2B57-4589-9B56-C71DFC634F79}" dt="2022-03-30T16:09:13.198" v="12691"/>
          <ac:picMkLst>
            <pc:docMk/>
            <pc:sldMk cId="2089662257" sldId="1074"/>
            <ac:picMk id="69" creationId="{343D4D5D-452E-4BEE-ABCE-9F2591C617E8}"/>
          </ac:picMkLst>
        </pc:picChg>
        <pc:cxnChg chg="add mod">
          <ac:chgData name="Alexandros Anastasiou (TME)" userId="c6b2f1fa-3ddb-47a1-b2a5-72fedeac3108" providerId="ADAL" clId="{6E224726-2B57-4589-9B56-C71DFC634F79}" dt="2022-03-30T15:47:45.653" v="11972" actId="164"/>
          <ac:cxnSpMkLst>
            <pc:docMk/>
            <pc:sldMk cId="2089662257" sldId="1074"/>
            <ac:cxnSpMk id="5" creationId="{3D5E19D3-F6AA-44EC-9FAE-58DF436C07EE}"/>
          </ac:cxnSpMkLst>
        </pc:cxnChg>
        <pc:cxnChg chg="del mod">
          <ac:chgData name="Alexandros Anastasiou (TME)" userId="c6b2f1fa-3ddb-47a1-b2a5-72fedeac3108" providerId="ADAL" clId="{6E224726-2B57-4589-9B56-C71DFC634F79}" dt="2022-03-31T11:49:26.057" v="35057" actId="478"/>
          <ac:cxnSpMkLst>
            <pc:docMk/>
            <pc:sldMk cId="2089662257" sldId="1074"/>
            <ac:cxnSpMk id="29" creationId="{A31FA3E1-AECE-4F5F-B8E4-7A3EF6F27754}"/>
          </ac:cxnSpMkLst>
        </pc:cxnChg>
        <pc:cxnChg chg="mod">
          <ac:chgData name="Alexandros Anastasiou (TME)" userId="c6b2f1fa-3ddb-47a1-b2a5-72fedeac3108" providerId="ADAL" clId="{6E224726-2B57-4589-9B56-C71DFC634F79}" dt="2022-03-30T10:31:32.536" v="6384" actId="14100"/>
          <ac:cxnSpMkLst>
            <pc:docMk/>
            <pc:sldMk cId="2089662257" sldId="1074"/>
            <ac:cxnSpMk id="52" creationId="{8624F6F9-1180-437B-8177-AF2BB6317566}"/>
          </ac:cxnSpMkLst>
        </pc:cxnChg>
        <pc:cxnChg chg="add mod">
          <ac:chgData name="Alexandros Anastasiou (TME)" userId="c6b2f1fa-3ddb-47a1-b2a5-72fedeac3108" providerId="ADAL" clId="{6E224726-2B57-4589-9B56-C71DFC634F79}" dt="2022-03-30T15:47:45.653" v="11972" actId="164"/>
          <ac:cxnSpMkLst>
            <pc:docMk/>
            <pc:sldMk cId="2089662257" sldId="1074"/>
            <ac:cxnSpMk id="56" creationId="{C6B4A3ED-9052-467E-B7CF-7B9E3E7690A8}"/>
          </ac:cxnSpMkLst>
        </pc:cxnChg>
        <pc:cxnChg chg="add del mod">
          <ac:chgData name="Alexandros Anastasiou (TME)" userId="c6b2f1fa-3ddb-47a1-b2a5-72fedeac3108" providerId="ADAL" clId="{6E224726-2B57-4589-9B56-C71DFC634F79}" dt="2022-03-30T10:30:52.392" v="6355"/>
          <ac:cxnSpMkLst>
            <pc:docMk/>
            <pc:sldMk cId="2089662257" sldId="1074"/>
            <ac:cxnSpMk id="57" creationId="{F9346A42-EA27-4F53-AA2C-8C8810E1F486}"/>
          </ac:cxnSpMkLst>
        </pc:cxnChg>
        <pc:cxnChg chg="add mod">
          <ac:chgData name="Alexandros Anastasiou (TME)" userId="c6b2f1fa-3ddb-47a1-b2a5-72fedeac3108" providerId="ADAL" clId="{6E224726-2B57-4589-9B56-C71DFC634F79}" dt="2022-03-30T10:30:58.751" v="6356"/>
          <ac:cxnSpMkLst>
            <pc:docMk/>
            <pc:sldMk cId="2089662257" sldId="1074"/>
            <ac:cxnSpMk id="59" creationId="{97540FB6-59CF-43C7-9780-388D75108F65}"/>
          </ac:cxnSpMkLst>
        </pc:cxnChg>
        <pc:cxnChg chg="mod">
          <ac:chgData name="Alexandros Anastasiou (TME)" userId="c6b2f1fa-3ddb-47a1-b2a5-72fedeac3108" providerId="ADAL" clId="{6E224726-2B57-4589-9B56-C71DFC634F79}" dt="2022-03-31T06:41:48.417" v="27070" actId="14100"/>
          <ac:cxnSpMkLst>
            <pc:docMk/>
            <pc:sldMk cId="2089662257" sldId="1074"/>
            <ac:cxnSpMk id="67" creationId="{D4324C37-6081-44C8-BD39-2772AD4FE57F}"/>
          </ac:cxnSpMkLst>
        </pc:cxnChg>
        <pc:cxnChg chg="mod">
          <ac:chgData name="Alexandros Anastasiou (TME)" userId="c6b2f1fa-3ddb-47a1-b2a5-72fedeac3108" providerId="ADAL" clId="{6E224726-2B57-4589-9B56-C71DFC634F79}" dt="2022-03-30T15:47:51.063" v="11973"/>
          <ac:cxnSpMkLst>
            <pc:docMk/>
            <pc:sldMk cId="2089662257" sldId="1074"/>
            <ac:cxnSpMk id="68" creationId="{20016DCA-D4C3-4302-9AB4-B5FFB2EB449E}"/>
          </ac:cxnSpMkLst>
        </pc:cxnChg>
      </pc:sldChg>
      <pc:sldChg chg="addSp delSp modSp mod">
        <pc:chgData name="Alexandros Anastasiou (TME)" userId="c6b2f1fa-3ddb-47a1-b2a5-72fedeac3108" providerId="ADAL" clId="{6E224726-2B57-4589-9B56-C71DFC634F79}" dt="2022-03-31T06:13:57.958" v="26336" actId="20577"/>
        <pc:sldMkLst>
          <pc:docMk/>
          <pc:sldMk cId="857183396" sldId="1075"/>
        </pc:sldMkLst>
        <pc:spChg chg="del mod">
          <ac:chgData name="Alexandros Anastasiou (TME)" userId="c6b2f1fa-3ddb-47a1-b2a5-72fedeac3108" providerId="ADAL" clId="{6E224726-2B57-4589-9B56-C71DFC634F79}" dt="2022-03-30T22:27:35.226" v="20022" actId="478"/>
          <ac:spMkLst>
            <pc:docMk/>
            <pc:sldMk cId="857183396" sldId="1075"/>
            <ac:spMk id="4" creationId="{AC114850-6814-4BEA-A529-A8D89D816F12}"/>
          </ac:spMkLst>
        </pc:spChg>
        <pc:spChg chg="mod">
          <ac:chgData name="Alexandros Anastasiou (TME)" userId="c6b2f1fa-3ddb-47a1-b2a5-72fedeac3108" providerId="ADAL" clId="{6E224726-2B57-4589-9B56-C71DFC634F79}" dt="2022-03-31T06:13:57.958" v="26336" actId="20577"/>
          <ac:spMkLst>
            <pc:docMk/>
            <pc:sldMk cId="857183396" sldId="1075"/>
            <ac:spMk id="7" creationId="{9EA08FB8-D00F-44F8-AE6A-ED45A5964FFA}"/>
          </ac:spMkLst>
        </pc:spChg>
        <pc:spChg chg="del">
          <ac:chgData name="Alexandros Anastasiou (TME)" userId="c6b2f1fa-3ddb-47a1-b2a5-72fedeac3108" providerId="ADAL" clId="{6E224726-2B57-4589-9B56-C71DFC634F79}" dt="2022-03-30T22:26:51.519" v="19959" actId="478"/>
          <ac:spMkLst>
            <pc:docMk/>
            <pc:sldMk cId="857183396" sldId="1075"/>
            <ac:spMk id="10" creationId="{E2A939CF-D138-460D-BBE3-F55343659137}"/>
          </ac:spMkLst>
        </pc:spChg>
        <pc:spChg chg="mod ord">
          <ac:chgData name="Alexandros Anastasiou (TME)" userId="c6b2f1fa-3ddb-47a1-b2a5-72fedeac3108" providerId="ADAL" clId="{6E224726-2B57-4589-9B56-C71DFC634F79}" dt="2022-03-30T22:27:07.897" v="19995" actId="1036"/>
          <ac:spMkLst>
            <pc:docMk/>
            <pc:sldMk cId="857183396" sldId="1075"/>
            <ac:spMk id="24" creationId="{1E18A192-147A-4D92-9C56-A96BC0066A7F}"/>
          </ac:spMkLst>
        </pc:spChg>
        <pc:spChg chg="mod">
          <ac:chgData name="Alexandros Anastasiou (TME)" userId="c6b2f1fa-3ddb-47a1-b2a5-72fedeac3108" providerId="ADAL" clId="{6E224726-2B57-4589-9B56-C71DFC634F79}" dt="2022-03-30T22:27:50.928" v="20046" actId="1035"/>
          <ac:spMkLst>
            <pc:docMk/>
            <pc:sldMk cId="857183396" sldId="1075"/>
            <ac:spMk id="25" creationId="{80CB7C61-A62C-4DD9-9D06-061883E85008}"/>
          </ac:spMkLst>
        </pc:spChg>
        <pc:spChg chg="mod">
          <ac:chgData name="Alexandros Anastasiou (TME)" userId="c6b2f1fa-3ddb-47a1-b2a5-72fedeac3108" providerId="ADAL" clId="{6E224726-2B57-4589-9B56-C71DFC634F79}" dt="2022-03-30T22:27:50.928" v="20046" actId="1035"/>
          <ac:spMkLst>
            <pc:docMk/>
            <pc:sldMk cId="857183396" sldId="1075"/>
            <ac:spMk id="26" creationId="{3BDA0395-83B7-4A43-8618-4D3595050ECF}"/>
          </ac:spMkLst>
        </pc:spChg>
        <pc:spChg chg="add mod">
          <ac:chgData name="Alexandros Anastasiou (TME)" userId="c6b2f1fa-3ddb-47a1-b2a5-72fedeac3108" providerId="ADAL" clId="{6E224726-2B57-4589-9B56-C71DFC634F79}" dt="2022-03-30T22:25:20.770" v="19925" actId="1036"/>
          <ac:spMkLst>
            <pc:docMk/>
            <pc:sldMk cId="857183396" sldId="1075"/>
            <ac:spMk id="34" creationId="{014D8A7D-804D-4BFF-ADCC-6025E070292B}"/>
          </ac:spMkLst>
        </pc:spChg>
        <pc:spChg chg="mod ord">
          <ac:chgData name="Alexandros Anastasiou (TME)" userId="c6b2f1fa-3ddb-47a1-b2a5-72fedeac3108" providerId="ADAL" clId="{6E224726-2B57-4589-9B56-C71DFC634F79}" dt="2022-03-30T22:27:01.018" v="19982" actId="1035"/>
          <ac:spMkLst>
            <pc:docMk/>
            <pc:sldMk cId="857183396" sldId="1075"/>
            <ac:spMk id="36" creationId="{15C2DD86-78FD-40CC-B7E2-18B8A191135B}"/>
          </ac:spMkLst>
        </pc:spChg>
        <pc:spChg chg="mod">
          <ac:chgData name="Alexandros Anastasiou (TME)" userId="c6b2f1fa-3ddb-47a1-b2a5-72fedeac3108" providerId="ADAL" clId="{6E224726-2B57-4589-9B56-C71DFC634F79}" dt="2022-03-30T22:27:18.612" v="20017" actId="1035"/>
          <ac:spMkLst>
            <pc:docMk/>
            <pc:sldMk cId="857183396" sldId="1075"/>
            <ac:spMk id="37" creationId="{13330B9A-C75C-490B-AF55-C33BEFFAD64D}"/>
          </ac:spMkLst>
        </pc:spChg>
        <pc:spChg chg="add del mod">
          <ac:chgData name="Alexandros Anastasiou (TME)" userId="c6b2f1fa-3ddb-47a1-b2a5-72fedeac3108" providerId="ADAL" clId="{6E224726-2B57-4589-9B56-C71DFC634F79}" dt="2022-03-30T22:28:14.637" v="20076" actId="478"/>
          <ac:spMkLst>
            <pc:docMk/>
            <pc:sldMk cId="857183396" sldId="1075"/>
            <ac:spMk id="38" creationId="{638A7D12-19ED-429E-AA35-6A470040C706}"/>
          </ac:spMkLst>
        </pc:spChg>
        <pc:spChg chg="add mod">
          <ac:chgData name="Alexandros Anastasiou (TME)" userId="c6b2f1fa-3ddb-47a1-b2a5-72fedeac3108" providerId="ADAL" clId="{6E224726-2B57-4589-9B56-C71DFC634F79}" dt="2022-03-30T22:27:01.018" v="19982" actId="1035"/>
          <ac:spMkLst>
            <pc:docMk/>
            <pc:sldMk cId="857183396" sldId="1075"/>
            <ac:spMk id="39" creationId="{6B366132-EDDD-4D1F-B078-EF7381A07DCA}"/>
          </ac:spMkLst>
        </pc:spChg>
        <pc:spChg chg="add mod">
          <ac:chgData name="Alexandros Anastasiou (TME)" userId="c6b2f1fa-3ddb-47a1-b2a5-72fedeac3108" providerId="ADAL" clId="{6E224726-2B57-4589-9B56-C71DFC634F79}" dt="2022-03-30T22:28:55.253" v="20088" actId="1076"/>
          <ac:spMkLst>
            <pc:docMk/>
            <pc:sldMk cId="857183396" sldId="1075"/>
            <ac:spMk id="40" creationId="{56BA3630-3109-4B71-B501-7287F282D839}"/>
          </ac:spMkLst>
        </pc:spChg>
        <pc:spChg chg="add mod">
          <ac:chgData name="Alexandros Anastasiou (TME)" userId="c6b2f1fa-3ddb-47a1-b2a5-72fedeac3108" providerId="ADAL" clId="{6E224726-2B57-4589-9B56-C71DFC634F79}" dt="2022-03-30T22:28:55.253" v="20088" actId="1076"/>
          <ac:spMkLst>
            <pc:docMk/>
            <pc:sldMk cId="857183396" sldId="1075"/>
            <ac:spMk id="42" creationId="{DA5A1E04-81C9-42C7-8BA5-4F990A9D1C3D}"/>
          </ac:spMkLst>
        </pc:spChg>
        <pc:graphicFrameChg chg="mod modGraphic">
          <ac:chgData name="Alexandros Anastasiou (TME)" userId="c6b2f1fa-3ddb-47a1-b2a5-72fedeac3108" providerId="ADAL" clId="{6E224726-2B57-4589-9B56-C71DFC634F79}" dt="2022-03-30T22:27:50.928" v="20046" actId="1035"/>
          <ac:graphicFrameMkLst>
            <pc:docMk/>
            <pc:sldMk cId="857183396" sldId="1075"/>
            <ac:graphicFrameMk id="16" creationId="{DC435594-9D0E-47C2-81C5-E74DCAB6633A}"/>
          </ac:graphicFrameMkLst>
        </pc:graphicFrameChg>
        <pc:picChg chg="add del mod modCrop">
          <ac:chgData name="Alexandros Anastasiou (TME)" userId="c6b2f1fa-3ddb-47a1-b2a5-72fedeac3108" providerId="ADAL" clId="{6E224726-2B57-4589-9B56-C71DFC634F79}" dt="2022-03-30T22:14:16.314" v="19370" actId="478"/>
          <ac:picMkLst>
            <pc:docMk/>
            <pc:sldMk cId="857183396" sldId="1075"/>
            <ac:picMk id="8" creationId="{8A3AA6E2-2142-49E7-A19C-78984057F37B}"/>
          </ac:picMkLst>
        </pc:picChg>
        <pc:picChg chg="add del mod modCrop">
          <ac:chgData name="Alexandros Anastasiou (TME)" userId="c6b2f1fa-3ddb-47a1-b2a5-72fedeac3108" providerId="ADAL" clId="{6E224726-2B57-4589-9B56-C71DFC634F79}" dt="2022-03-30T22:16:45.799" v="19555" actId="478"/>
          <ac:picMkLst>
            <pc:docMk/>
            <pc:sldMk cId="857183396" sldId="1075"/>
            <ac:picMk id="11" creationId="{4F965AE3-38A3-43B1-A892-DB6370611D53}"/>
          </ac:picMkLst>
        </pc:picChg>
        <pc:picChg chg="add mod modCrop">
          <ac:chgData name="Alexandros Anastasiou (TME)" userId="c6b2f1fa-3ddb-47a1-b2a5-72fedeac3108" providerId="ADAL" clId="{6E224726-2B57-4589-9B56-C71DFC634F79}" dt="2022-03-30T22:27:01.018" v="19982" actId="1035"/>
          <ac:picMkLst>
            <pc:docMk/>
            <pc:sldMk cId="857183396" sldId="1075"/>
            <ac:picMk id="15" creationId="{254F5819-24D9-4F1D-9336-59DB602171AD}"/>
          </ac:picMkLst>
        </pc:picChg>
        <pc:picChg chg="del mod">
          <ac:chgData name="Alexandros Anastasiou (TME)" userId="c6b2f1fa-3ddb-47a1-b2a5-72fedeac3108" providerId="ADAL" clId="{6E224726-2B57-4589-9B56-C71DFC634F79}" dt="2022-03-30T22:13:30.021" v="19360" actId="478"/>
          <ac:picMkLst>
            <pc:docMk/>
            <pc:sldMk cId="857183396" sldId="1075"/>
            <ac:picMk id="22" creationId="{D668EA25-B84A-48F0-BAB5-4C2E147D8C2B}"/>
          </ac:picMkLst>
        </pc:picChg>
        <pc:picChg chg="add mod modCrop">
          <ac:chgData name="Alexandros Anastasiou (TME)" userId="c6b2f1fa-3ddb-47a1-b2a5-72fedeac3108" providerId="ADAL" clId="{6E224726-2B57-4589-9B56-C71DFC634F79}" dt="2022-03-30T22:27:07.897" v="19995" actId="1036"/>
          <ac:picMkLst>
            <pc:docMk/>
            <pc:sldMk cId="857183396" sldId="1075"/>
            <ac:picMk id="23" creationId="{5F3AAD5C-BB8D-4BED-8C1B-FCABB8139F88}"/>
          </ac:picMkLst>
        </pc:picChg>
        <pc:picChg chg="add del mod">
          <ac:chgData name="Alexandros Anastasiou (TME)" userId="c6b2f1fa-3ddb-47a1-b2a5-72fedeac3108" providerId="ADAL" clId="{6E224726-2B57-4589-9B56-C71DFC634F79}" dt="2022-03-30T22:16:12.074" v="19536" actId="478"/>
          <ac:picMkLst>
            <pc:docMk/>
            <pc:sldMk cId="857183396" sldId="1075"/>
            <ac:picMk id="28" creationId="{8ABD770F-8021-48F8-A628-506C6D8C9079}"/>
          </ac:picMkLst>
        </pc:picChg>
        <pc:picChg chg="add del mod">
          <ac:chgData name="Alexandros Anastasiou (TME)" userId="c6b2f1fa-3ddb-47a1-b2a5-72fedeac3108" providerId="ADAL" clId="{6E224726-2B57-4589-9B56-C71DFC634F79}" dt="2022-03-30T22:16:20.108" v="19545"/>
          <ac:picMkLst>
            <pc:docMk/>
            <pc:sldMk cId="857183396" sldId="1075"/>
            <ac:picMk id="29" creationId="{F3E0FC64-1C55-422B-8839-A753A227279A}"/>
          </ac:picMkLst>
        </pc:picChg>
        <pc:picChg chg="add mod">
          <ac:chgData name="Alexandros Anastasiou (TME)" userId="c6b2f1fa-3ddb-47a1-b2a5-72fedeac3108" providerId="ADAL" clId="{6E224726-2B57-4589-9B56-C71DFC634F79}" dt="2022-03-30T22:27:01.018" v="19982" actId="1035"/>
          <ac:picMkLst>
            <pc:docMk/>
            <pc:sldMk cId="857183396" sldId="1075"/>
            <ac:picMk id="30" creationId="{6516A50E-FE59-40EA-A647-CC5FDA0406F2}"/>
          </ac:picMkLst>
        </pc:picChg>
        <pc:picChg chg="mod">
          <ac:chgData name="Alexandros Anastasiou (TME)" userId="c6b2f1fa-3ddb-47a1-b2a5-72fedeac3108" providerId="ADAL" clId="{6E224726-2B57-4589-9B56-C71DFC634F79}" dt="2022-03-30T22:27:57.115" v="20058" actId="1035"/>
          <ac:picMkLst>
            <pc:docMk/>
            <pc:sldMk cId="857183396" sldId="1075"/>
            <ac:picMk id="35" creationId="{C0F72CF9-EC21-4F66-A5F5-82A404AFAC5A}"/>
          </ac:picMkLst>
        </pc:picChg>
        <pc:cxnChg chg="add mod ord">
          <ac:chgData name="Alexandros Anastasiou (TME)" userId="c6b2f1fa-3ddb-47a1-b2a5-72fedeac3108" providerId="ADAL" clId="{6E224726-2B57-4589-9B56-C71DFC634F79}" dt="2022-03-31T06:13:06.557" v="26309" actId="1037"/>
          <ac:cxnSpMkLst>
            <pc:docMk/>
            <pc:sldMk cId="857183396" sldId="1075"/>
            <ac:cxnSpMk id="3" creationId="{D746B869-4F31-4AD4-90CA-DCA9F2CDC35A}"/>
          </ac:cxnSpMkLst>
        </pc:cxnChg>
        <pc:cxnChg chg="mod ord">
          <ac:chgData name="Alexandros Anastasiou (TME)" userId="c6b2f1fa-3ddb-47a1-b2a5-72fedeac3108" providerId="ADAL" clId="{6E224726-2B57-4589-9B56-C71DFC634F79}" dt="2022-03-31T06:13:44.008" v="26330" actId="166"/>
          <ac:cxnSpMkLst>
            <pc:docMk/>
            <pc:sldMk cId="857183396" sldId="1075"/>
            <ac:cxnSpMk id="18" creationId="{17D811E9-2D46-4F60-8C38-7ADD8D985D6A}"/>
          </ac:cxnSpMkLst>
        </pc:cxnChg>
        <pc:cxnChg chg="add mod">
          <ac:chgData name="Alexandros Anastasiou (TME)" userId="c6b2f1fa-3ddb-47a1-b2a5-72fedeac3108" providerId="ADAL" clId="{6E224726-2B57-4589-9B56-C71DFC634F79}" dt="2022-03-31T06:13:25.920" v="26328" actId="1038"/>
          <ac:cxnSpMkLst>
            <pc:docMk/>
            <pc:sldMk cId="857183396" sldId="1075"/>
            <ac:cxnSpMk id="19" creationId="{E48F929C-55DE-4E3D-926B-789AAF4245D9}"/>
          </ac:cxnSpMkLst>
        </pc:cxnChg>
        <pc:cxnChg chg="mod">
          <ac:chgData name="Alexandros Anastasiou (TME)" userId="c6b2f1fa-3ddb-47a1-b2a5-72fedeac3108" providerId="ADAL" clId="{6E224726-2B57-4589-9B56-C71DFC634F79}" dt="2022-03-30T22:27:50.928" v="20046" actId="1035"/>
          <ac:cxnSpMkLst>
            <pc:docMk/>
            <pc:sldMk cId="857183396" sldId="1075"/>
            <ac:cxnSpMk id="27" creationId="{94B41623-CA4C-423D-800C-CBF76684E355}"/>
          </ac:cxnSpMkLst>
        </pc:cxnChg>
        <pc:cxnChg chg="add mod">
          <ac:chgData name="Alexandros Anastasiou (TME)" userId="c6b2f1fa-3ddb-47a1-b2a5-72fedeac3108" providerId="ADAL" clId="{6E224726-2B57-4589-9B56-C71DFC634F79}" dt="2022-03-31T06:13:09.592" v="26310" actId="14100"/>
          <ac:cxnSpMkLst>
            <pc:docMk/>
            <pc:sldMk cId="857183396" sldId="1075"/>
            <ac:cxnSpMk id="31" creationId="{D01EFF5E-31BB-4603-86E3-6079BAA2E3AE}"/>
          </ac:cxnSpMkLst>
        </pc:cxnChg>
        <pc:cxnChg chg="add mod">
          <ac:chgData name="Alexandros Anastasiou (TME)" userId="c6b2f1fa-3ddb-47a1-b2a5-72fedeac3108" providerId="ADAL" clId="{6E224726-2B57-4589-9B56-C71DFC634F79}" dt="2022-03-30T22:28:55.253" v="20088" actId="1076"/>
          <ac:cxnSpMkLst>
            <pc:docMk/>
            <pc:sldMk cId="857183396" sldId="1075"/>
            <ac:cxnSpMk id="41" creationId="{D19C1BE3-3AF6-46F1-A221-141C9D713CE3}"/>
          </ac:cxnSpMkLst>
        </pc:cxnChg>
      </pc:sldChg>
      <pc:sldChg chg="addSp modSp del mod ord modShow">
        <pc:chgData name="Alexandros Anastasiou (TME)" userId="c6b2f1fa-3ddb-47a1-b2a5-72fedeac3108" providerId="ADAL" clId="{6E224726-2B57-4589-9B56-C71DFC634F79}" dt="2022-04-01T09:44:13.130" v="35128" actId="2696"/>
        <pc:sldMkLst>
          <pc:docMk/>
          <pc:sldMk cId="99433712" sldId="1079"/>
        </pc:sldMkLst>
        <pc:spChg chg="mod">
          <ac:chgData name="Alexandros Anastasiou (TME)" userId="c6b2f1fa-3ddb-47a1-b2a5-72fedeac3108" providerId="ADAL" clId="{6E224726-2B57-4589-9B56-C71DFC634F79}" dt="2022-03-30T06:09:28.049" v="1056" actId="14100"/>
          <ac:spMkLst>
            <pc:docMk/>
            <pc:sldMk cId="99433712" sldId="1079"/>
            <ac:spMk id="2" creationId="{FAB529A0-050A-4B51-9AC1-AECF003D7CA1}"/>
          </ac:spMkLst>
        </pc:spChg>
        <pc:spChg chg="add mod">
          <ac:chgData name="Alexandros Anastasiou (TME)" userId="c6b2f1fa-3ddb-47a1-b2a5-72fedeac3108" providerId="ADAL" clId="{6E224726-2B57-4589-9B56-C71DFC634F79}" dt="2022-03-30T06:10:50.971" v="1157" actId="1076"/>
          <ac:spMkLst>
            <pc:docMk/>
            <pc:sldMk cId="99433712" sldId="1079"/>
            <ac:spMk id="3" creationId="{C384A341-14C2-445E-9766-90C010172EEC}"/>
          </ac:spMkLst>
        </pc:spChg>
        <pc:spChg chg="mod">
          <ac:chgData name="Alexandros Anastasiou (TME)" userId="c6b2f1fa-3ddb-47a1-b2a5-72fedeac3108" providerId="ADAL" clId="{6E224726-2B57-4589-9B56-C71DFC634F79}" dt="2022-03-30T15:20:51.428" v="10927" actId="2711"/>
          <ac:spMkLst>
            <pc:docMk/>
            <pc:sldMk cId="99433712" sldId="1079"/>
            <ac:spMk id="4" creationId="{AC114850-6814-4BEA-A529-A8D89D816F12}"/>
          </ac:spMkLst>
        </pc:spChg>
      </pc:sldChg>
      <pc:sldChg chg="addSp delSp modSp mod delCm">
        <pc:chgData name="Alexandros Anastasiou (TME)" userId="c6b2f1fa-3ddb-47a1-b2a5-72fedeac3108" providerId="ADAL" clId="{6E224726-2B57-4589-9B56-C71DFC634F79}" dt="2022-03-31T06:14:11.132" v="26340" actId="1036"/>
        <pc:sldMkLst>
          <pc:docMk/>
          <pc:sldMk cId="1735138052" sldId="1080"/>
        </pc:sldMkLst>
        <pc:spChg chg="add del mod">
          <ac:chgData name="Alexandros Anastasiou (TME)" userId="c6b2f1fa-3ddb-47a1-b2a5-72fedeac3108" providerId="ADAL" clId="{6E224726-2B57-4589-9B56-C71DFC634F79}" dt="2022-03-30T22:29:14.156" v="20096" actId="478"/>
          <ac:spMkLst>
            <pc:docMk/>
            <pc:sldMk cId="1735138052" sldId="1080"/>
            <ac:spMk id="4" creationId="{AC114850-6814-4BEA-A529-A8D89D816F12}"/>
          </ac:spMkLst>
        </pc:spChg>
        <pc:spChg chg="mod">
          <ac:chgData name="Alexandros Anastasiou (TME)" userId="c6b2f1fa-3ddb-47a1-b2a5-72fedeac3108" providerId="ADAL" clId="{6E224726-2B57-4589-9B56-C71DFC634F79}" dt="2022-03-30T23:16:38.662" v="21337" actId="1036"/>
          <ac:spMkLst>
            <pc:docMk/>
            <pc:sldMk cId="1735138052" sldId="1080"/>
            <ac:spMk id="7" creationId="{9EA08FB8-D00F-44F8-AE6A-ED45A5964FFA}"/>
          </ac:spMkLst>
        </pc:spChg>
        <pc:spChg chg="add mod">
          <ac:chgData name="Alexandros Anastasiou (TME)" userId="c6b2f1fa-3ddb-47a1-b2a5-72fedeac3108" providerId="ADAL" clId="{6E224726-2B57-4589-9B56-C71DFC634F79}" dt="2022-03-30T22:36:39.883" v="20282" actId="1076"/>
          <ac:spMkLst>
            <pc:docMk/>
            <pc:sldMk cId="1735138052" sldId="1080"/>
            <ac:spMk id="8" creationId="{D44C6296-2C66-459A-AA6A-D6DD4BE1DD99}"/>
          </ac:spMkLst>
        </pc:spChg>
        <pc:spChg chg="add del">
          <ac:chgData name="Alexandros Anastasiou (TME)" userId="c6b2f1fa-3ddb-47a1-b2a5-72fedeac3108" providerId="ADAL" clId="{6E224726-2B57-4589-9B56-C71DFC634F79}" dt="2022-03-30T22:28:52.309" v="20086" actId="478"/>
          <ac:spMkLst>
            <pc:docMk/>
            <pc:sldMk cId="1735138052" sldId="1080"/>
            <ac:spMk id="10" creationId="{E2A939CF-D138-460D-BBE3-F55343659137}"/>
          </ac:spMkLst>
        </pc:spChg>
        <pc:spChg chg="add del mod">
          <ac:chgData name="Alexandros Anastasiou (TME)" userId="c6b2f1fa-3ddb-47a1-b2a5-72fedeac3108" providerId="ADAL" clId="{6E224726-2B57-4589-9B56-C71DFC634F79}" dt="2022-03-30T22:29:10.692" v="20094"/>
          <ac:spMkLst>
            <pc:docMk/>
            <pc:sldMk cId="1735138052" sldId="1080"/>
            <ac:spMk id="11" creationId="{D465A1AF-17C3-4223-AE01-9C0CAC553E58}"/>
          </ac:spMkLst>
        </pc:spChg>
        <pc:spChg chg="add del mod">
          <ac:chgData name="Alexandros Anastasiou (TME)" userId="c6b2f1fa-3ddb-47a1-b2a5-72fedeac3108" providerId="ADAL" clId="{6E224726-2B57-4589-9B56-C71DFC634F79}" dt="2022-03-30T22:29:10.692" v="20094"/>
          <ac:spMkLst>
            <pc:docMk/>
            <pc:sldMk cId="1735138052" sldId="1080"/>
            <ac:spMk id="13" creationId="{BA880331-5C39-44C0-8959-BD02B539C26A}"/>
          </ac:spMkLst>
        </pc:spChg>
        <pc:spChg chg="del">
          <ac:chgData name="Alexandros Anastasiou (TME)" userId="c6b2f1fa-3ddb-47a1-b2a5-72fedeac3108" providerId="ADAL" clId="{6E224726-2B57-4589-9B56-C71DFC634F79}" dt="2022-03-30T22:26:00.790" v="19936" actId="478"/>
          <ac:spMkLst>
            <pc:docMk/>
            <pc:sldMk cId="1735138052" sldId="1080"/>
            <ac:spMk id="15" creationId="{C98FA047-B4EA-4A36-9ED7-BA2D9F0BF3AE}"/>
          </ac:spMkLst>
        </pc:spChg>
        <pc:spChg chg="add mod">
          <ac:chgData name="Alexandros Anastasiou (TME)" userId="c6b2f1fa-3ddb-47a1-b2a5-72fedeac3108" providerId="ADAL" clId="{6E224726-2B57-4589-9B56-C71DFC634F79}" dt="2022-03-30T22:29:41.897" v="20119" actId="1076"/>
          <ac:spMkLst>
            <pc:docMk/>
            <pc:sldMk cId="1735138052" sldId="1080"/>
            <ac:spMk id="16" creationId="{818832F9-185C-4364-82D1-C0516AE3FED6}"/>
          </ac:spMkLst>
        </pc:spChg>
        <pc:spChg chg="del mod">
          <ac:chgData name="Alexandros Anastasiou (TME)" userId="c6b2f1fa-3ddb-47a1-b2a5-72fedeac3108" providerId="ADAL" clId="{6E224726-2B57-4589-9B56-C71DFC634F79}" dt="2022-03-30T22:29:27.109" v="20113" actId="478"/>
          <ac:spMkLst>
            <pc:docMk/>
            <pc:sldMk cId="1735138052" sldId="1080"/>
            <ac:spMk id="18" creationId="{30B52CD3-88D8-4CC0-ADA9-773CC1A0B6B0}"/>
          </ac:spMkLst>
        </pc:spChg>
        <pc:spChg chg="del">
          <ac:chgData name="Alexandros Anastasiou (TME)" userId="c6b2f1fa-3ddb-47a1-b2a5-72fedeac3108" providerId="ADAL" clId="{6E224726-2B57-4589-9B56-C71DFC634F79}" dt="2022-03-30T22:26:03.697" v="19937" actId="478"/>
          <ac:spMkLst>
            <pc:docMk/>
            <pc:sldMk cId="1735138052" sldId="1080"/>
            <ac:spMk id="19" creationId="{1C4DDE1B-42B2-4F5B-BE45-965822856F02}"/>
          </ac:spMkLst>
        </pc:spChg>
        <pc:spChg chg="add mod">
          <ac:chgData name="Alexandros Anastasiou (TME)" userId="c6b2f1fa-3ddb-47a1-b2a5-72fedeac3108" providerId="ADAL" clId="{6E224726-2B57-4589-9B56-C71DFC634F79}" dt="2022-03-30T22:56:38.192" v="20978" actId="20577"/>
          <ac:spMkLst>
            <pc:docMk/>
            <pc:sldMk cId="1735138052" sldId="1080"/>
            <ac:spMk id="20" creationId="{3A6DA9E0-D646-4440-929D-392C577AE2E0}"/>
          </ac:spMkLst>
        </pc:spChg>
        <pc:spChg chg="add mod">
          <ac:chgData name="Alexandros Anastasiou (TME)" userId="c6b2f1fa-3ddb-47a1-b2a5-72fedeac3108" providerId="ADAL" clId="{6E224726-2B57-4589-9B56-C71DFC634F79}" dt="2022-03-30T22:38:52.394" v="20366" actId="1038"/>
          <ac:spMkLst>
            <pc:docMk/>
            <pc:sldMk cId="1735138052" sldId="1080"/>
            <ac:spMk id="21" creationId="{26BB1D94-078A-42F0-9B47-374AE07A7034}"/>
          </ac:spMkLst>
        </pc:spChg>
        <pc:spChg chg="add mod">
          <ac:chgData name="Alexandros Anastasiou (TME)" userId="c6b2f1fa-3ddb-47a1-b2a5-72fedeac3108" providerId="ADAL" clId="{6E224726-2B57-4589-9B56-C71DFC634F79}" dt="2022-03-30T22:38:52.394" v="20366" actId="1038"/>
          <ac:spMkLst>
            <pc:docMk/>
            <pc:sldMk cId="1735138052" sldId="1080"/>
            <ac:spMk id="24" creationId="{187950C2-7D8F-43D6-B0EA-6CD524A100AE}"/>
          </ac:spMkLst>
        </pc:spChg>
        <pc:spChg chg="add del mod">
          <ac:chgData name="Alexandros Anastasiou (TME)" userId="c6b2f1fa-3ddb-47a1-b2a5-72fedeac3108" providerId="ADAL" clId="{6E224726-2B57-4589-9B56-C71DFC634F79}" dt="2022-03-30T22:58:16.096" v="21011" actId="1076"/>
          <ac:spMkLst>
            <pc:docMk/>
            <pc:sldMk cId="1735138052" sldId="1080"/>
            <ac:spMk id="25" creationId="{77E18D4C-B0AE-4744-97AD-46EBC2ED836E}"/>
          </ac:spMkLst>
        </pc:spChg>
        <pc:spChg chg="add mod">
          <ac:chgData name="Alexandros Anastasiou (TME)" userId="c6b2f1fa-3ddb-47a1-b2a5-72fedeac3108" providerId="ADAL" clId="{6E224726-2B57-4589-9B56-C71DFC634F79}" dt="2022-03-30T22:42:03.458" v="20563" actId="1035"/>
          <ac:spMkLst>
            <pc:docMk/>
            <pc:sldMk cId="1735138052" sldId="1080"/>
            <ac:spMk id="30" creationId="{B3891CB7-9E21-43D9-946A-0E81B134FF86}"/>
          </ac:spMkLst>
        </pc:spChg>
        <pc:spChg chg="add mod">
          <ac:chgData name="Alexandros Anastasiou (TME)" userId="c6b2f1fa-3ddb-47a1-b2a5-72fedeac3108" providerId="ADAL" clId="{6E224726-2B57-4589-9B56-C71DFC634F79}" dt="2022-03-30T23:38:08.052" v="21953" actId="20577"/>
          <ac:spMkLst>
            <pc:docMk/>
            <pc:sldMk cId="1735138052" sldId="1080"/>
            <ac:spMk id="31" creationId="{94535DFD-15AD-4766-AF22-14B7706F095D}"/>
          </ac:spMkLst>
        </pc:spChg>
        <pc:spChg chg="add del mod">
          <ac:chgData name="Alexandros Anastasiou (TME)" userId="c6b2f1fa-3ddb-47a1-b2a5-72fedeac3108" providerId="ADAL" clId="{6E224726-2B57-4589-9B56-C71DFC634F79}" dt="2022-03-30T23:17:08.177" v="21422" actId="21"/>
          <ac:spMkLst>
            <pc:docMk/>
            <pc:sldMk cId="1735138052" sldId="1080"/>
            <ac:spMk id="34" creationId="{EDD63992-C3AE-4E17-BB22-5CE1ED986AF4}"/>
          </ac:spMkLst>
        </pc:spChg>
        <pc:spChg chg="add mod">
          <ac:chgData name="Alexandros Anastasiou (TME)" userId="c6b2f1fa-3ddb-47a1-b2a5-72fedeac3108" providerId="ADAL" clId="{6E224726-2B57-4589-9B56-C71DFC634F79}" dt="2022-03-31T06:14:11.132" v="26340" actId="1036"/>
          <ac:spMkLst>
            <pc:docMk/>
            <pc:sldMk cId="1735138052" sldId="1080"/>
            <ac:spMk id="45" creationId="{3FACBEEE-961C-4BC6-84E7-7A257522C733}"/>
          </ac:spMkLst>
        </pc:spChg>
        <pc:spChg chg="add mod">
          <ac:chgData name="Alexandros Anastasiou (TME)" userId="c6b2f1fa-3ddb-47a1-b2a5-72fedeac3108" providerId="ADAL" clId="{6E224726-2B57-4589-9B56-C71DFC634F79}" dt="2022-03-31T06:14:11.132" v="26340" actId="1036"/>
          <ac:spMkLst>
            <pc:docMk/>
            <pc:sldMk cId="1735138052" sldId="1080"/>
            <ac:spMk id="46" creationId="{764C3826-77B8-40FD-8CE3-1A8A0FB28A41}"/>
          </ac:spMkLst>
        </pc:spChg>
        <pc:spChg chg="add mod">
          <ac:chgData name="Alexandros Anastasiou (TME)" userId="c6b2f1fa-3ddb-47a1-b2a5-72fedeac3108" providerId="ADAL" clId="{6E224726-2B57-4589-9B56-C71DFC634F79}" dt="2022-03-31T06:14:11.132" v="26340" actId="1036"/>
          <ac:spMkLst>
            <pc:docMk/>
            <pc:sldMk cId="1735138052" sldId="1080"/>
            <ac:spMk id="47" creationId="{818BD2D8-A622-4712-B207-72B6BDF37B4C}"/>
          </ac:spMkLst>
        </pc:spChg>
        <pc:spChg chg="add mod">
          <ac:chgData name="Alexandros Anastasiou (TME)" userId="c6b2f1fa-3ddb-47a1-b2a5-72fedeac3108" providerId="ADAL" clId="{6E224726-2B57-4589-9B56-C71DFC634F79}" dt="2022-03-31T06:14:11.132" v="26340" actId="1036"/>
          <ac:spMkLst>
            <pc:docMk/>
            <pc:sldMk cId="1735138052" sldId="1080"/>
            <ac:spMk id="48" creationId="{E095B98E-6C84-4C97-AE7F-A9923D6F0413}"/>
          </ac:spMkLst>
        </pc:spChg>
        <pc:spChg chg="add mod">
          <ac:chgData name="Alexandros Anastasiou (TME)" userId="c6b2f1fa-3ddb-47a1-b2a5-72fedeac3108" providerId="ADAL" clId="{6E224726-2B57-4589-9B56-C71DFC634F79}" dt="2022-03-31T06:14:11.132" v="26340" actId="1036"/>
          <ac:spMkLst>
            <pc:docMk/>
            <pc:sldMk cId="1735138052" sldId="1080"/>
            <ac:spMk id="49" creationId="{2536151B-AEC4-4CDC-B405-F54C040A4D63}"/>
          </ac:spMkLst>
        </pc:spChg>
        <pc:spChg chg="add mod">
          <ac:chgData name="Alexandros Anastasiou (TME)" userId="c6b2f1fa-3ddb-47a1-b2a5-72fedeac3108" providerId="ADAL" clId="{6E224726-2B57-4589-9B56-C71DFC634F79}" dt="2022-03-31T06:14:11.132" v="26340" actId="1036"/>
          <ac:spMkLst>
            <pc:docMk/>
            <pc:sldMk cId="1735138052" sldId="1080"/>
            <ac:spMk id="50" creationId="{82449855-3F47-41B3-B3B0-777A17A16058}"/>
          </ac:spMkLst>
        </pc:spChg>
        <pc:picChg chg="add mod modCrop">
          <ac:chgData name="Alexandros Anastasiou (TME)" userId="c6b2f1fa-3ddb-47a1-b2a5-72fedeac3108" providerId="ADAL" clId="{6E224726-2B57-4589-9B56-C71DFC634F79}" dt="2022-03-30T22:36:21.837" v="20263" actId="1036"/>
          <ac:picMkLst>
            <pc:docMk/>
            <pc:sldMk cId="1735138052" sldId="1080"/>
            <ac:picMk id="3" creationId="{EB6E58B7-1201-42A2-B7CC-591F8D74F15E}"/>
          </ac:picMkLst>
        </pc:picChg>
        <pc:picChg chg="add mod modCrop">
          <ac:chgData name="Alexandros Anastasiou (TME)" userId="c6b2f1fa-3ddb-47a1-b2a5-72fedeac3108" providerId="ADAL" clId="{6E224726-2B57-4589-9B56-C71DFC634F79}" dt="2022-03-30T22:38:52.394" v="20366" actId="1038"/>
          <ac:picMkLst>
            <pc:docMk/>
            <pc:sldMk cId="1735138052" sldId="1080"/>
            <ac:picMk id="6" creationId="{49AF2A65-7877-4DAF-9881-0287BCE90A73}"/>
          </ac:picMkLst>
        </pc:picChg>
        <pc:picChg chg="del">
          <ac:chgData name="Alexandros Anastasiou (TME)" userId="c6b2f1fa-3ddb-47a1-b2a5-72fedeac3108" providerId="ADAL" clId="{6E224726-2B57-4589-9B56-C71DFC634F79}" dt="2022-03-30T12:23:32.112" v="8927" actId="478"/>
          <ac:picMkLst>
            <pc:docMk/>
            <pc:sldMk cId="1735138052" sldId="1080"/>
            <ac:picMk id="9" creationId="{ADA4E6A6-4F2F-4A93-BBD1-A52A9853EEE2}"/>
          </ac:picMkLst>
        </pc:picChg>
        <pc:picChg chg="del">
          <ac:chgData name="Alexandros Anastasiou (TME)" userId="c6b2f1fa-3ddb-47a1-b2a5-72fedeac3108" providerId="ADAL" clId="{6E224726-2B57-4589-9B56-C71DFC634F79}" dt="2022-03-30T12:23:34.286" v="8928" actId="478"/>
          <ac:picMkLst>
            <pc:docMk/>
            <pc:sldMk cId="1735138052" sldId="1080"/>
            <ac:picMk id="14" creationId="{B26EC500-19DD-4431-846A-25E0C185AF02}"/>
          </ac:picMkLst>
        </pc:picChg>
        <pc:picChg chg="add mod modCrop">
          <ac:chgData name="Alexandros Anastasiou (TME)" userId="c6b2f1fa-3ddb-47a1-b2a5-72fedeac3108" providerId="ADAL" clId="{6E224726-2B57-4589-9B56-C71DFC634F79}" dt="2022-03-30T22:57:30.874" v="20998" actId="1076"/>
          <ac:picMkLst>
            <pc:docMk/>
            <pc:sldMk cId="1735138052" sldId="1080"/>
            <ac:picMk id="23" creationId="{1B4063F4-A518-4A07-9048-45FD4B454280}"/>
          </ac:picMkLst>
        </pc:picChg>
        <pc:picChg chg="add mod modCrop">
          <ac:chgData name="Alexandros Anastasiou (TME)" userId="c6b2f1fa-3ddb-47a1-b2a5-72fedeac3108" providerId="ADAL" clId="{6E224726-2B57-4589-9B56-C71DFC634F79}" dt="2022-03-30T22:38:52.394" v="20366" actId="1038"/>
          <ac:picMkLst>
            <pc:docMk/>
            <pc:sldMk cId="1735138052" sldId="1080"/>
            <ac:picMk id="27" creationId="{FA42B1EC-E538-4346-AC41-AE20D8E0C2DC}"/>
          </ac:picMkLst>
        </pc:picChg>
        <pc:picChg chg="add mod">
          <ac:chgData name="Alexandros Anastasiou (TME)" userId="c6b2f1fa-3ddb-47a1-b2a5-72fedeac3108" providerId="ADAL" clId="{6E224726-2B57-4589-9B56-C71DFC634F79}" dt="2022-03-30T22:41:57.950" v="20559" actId="14100"/>
          <ac:picMkLst>
            <pc:docMk/>
            <pc:sldMk cId="1735138052" sldId="1080"/>
            <ac:picMk id="29" creationId="{9809077B-24C0-4FFD-9B89-3E13E0EA5A7E}"/>
          </ac:picMkLst>
        </pc:picChg>
        <pc:picChg chg="add del mod modCrop">
          <ac:chgData name="Alexandros Anastasiou (TME)" userId="c6b2f1fa-3ddb-47a1-b2a5-72fedeac3108" providerId="ADAL" clId="{6E224726-2B57-4589-9B56-C71DFC634F79}" dt="2022-03-30T23:15:15.601" v="21261" actId="478"/>
          <ac:picMkLst>
            <pc:docMk/>
            <pc:sldMk cId="1735138052" sldId="1080"/>
            <ac:picMk id="42" creationId="{7FB44CC0-3FAC-48C9-972C-40DCC782200D}"/>
          </ac:picMkLst>
        </pc:picChg>
        <pc:picChg chg="add mod modCrop">
          <ac:chgData name="Alexandros Anastasiou (TME)" userId="c6b2f1fa-3ddb-47a1-b2a5-72fedeac3108" providerId="ADAL" clId="{6E224726-2B57-4589-9B56-C71DFC634F79}" dt="2022-03-31T06:14:11.132" v="26340" actId="1036"/>
          <ac:picMkLst>
            <pc:docMk/>
            <pc:sldMk cId="1735138052" sldId="1080"/>
            <ac:picMk id="44" creationId="{6F9200E2-5301-42E6-97F3-18265D83C578}"/>
          </ac:picMkLst>
        </pc:picChg>
        <pc:cxnChg chg="add del mod">
          <ac:chgData name="Alexandros Anastasiou (TME)" userId="c6b2f1fa-3ddb-47a1-b2a5-72fedeac3108" providerId="ADAL" clId="{6E224726-2B57-4589-9B56-C71DFC634F79}" dt="2022-03-30T22:29:10.692" v="20094"/>
          <ac:cxnSpMkLst>
            <pc:docMk/>
            <pc:sldMk cId="1735138052" sldId="1080"/>
            <ac:cxnSpMk id="12" creationId="{960B9C5B-69CD-471D-81FE-7D2E9E01072F}"/>
          </ac:cxnSpMkLst>
        </pc:cxnChg>
        <pc:cxnChg chg="add mod">
          <ac:chgData name="Alexandros Anastasiou (TME)" userId="c6b2f1fa-3ddb-47a1-b2a5-72fedeac3108" providerId="ADAL" clId="{6E224726-2B57-4589-9B56-C71DFC634F79}" dt="2022-03-30T22:29:14.610" v="20097"/>
          <ac:cxnSpMkLst>
            <pc:docMk/>
            <pc:sldMk cId="1735138052" sldId="1080"/>
            <ac:cxnSpMk id="17" creationId="{892E8022-59BC-4DF3-9358-1DCB95CF3036}"/>
          </ac:cxnSpMkLst>
        </pc:cxnChg>
        <pc:cxnChg chg="add mod">
          <ac:chgData name="Alexandros Anastasiou (TME)" userId="c6b2f1fa-3ddb-47a1-b2a5-72fedeac3108" providerId="ADAL" clId="{6E224726-2B57-4589-9B56-C71DFC634F79}" dt="2022-03-30T23:16:51.193" v="21392" actId="1037"/>
          <ac:cxnSpMkLst>
            <pc:docMk/>
            <pc:sldMk cId="1735138052" sldId="1080"/>
            <ac:cxnSpMk id="33" creationId="{6E8EAF23-8FE4-493B-B01A-70A2321BA815}"/>
          </ac:cxnSpMkLst>
        </pc:cxnChg>
        <pc:cxnChg chg="add mod">
          <ac:chgData name="Alexandros Anastasiou (TME)" userId="c6b2f1fa-3ddb-47a1-b2a5-72fedeac3108" providerId="ADAL" clId="{6E224726-2B57-4589-9B56-C71DFC634F79}" dt="2022-03-30T22:57:14.175" v="20981" actId="1582"/>
          <ac:cxnSpMkLst>
            <pc:docMk/>
            <pc:sldMk cId="1735138052" sldId="1080"/>
            <ac:cxnSpMk id="36" creationId="{85859428-696D-4FC7-8DA0-EB51CB4E2F9C}"/>
          </ac:cxnSpMkLst>
        </pc:cxnChg>
        <pc:cxnChg chg="add mod">
          <ac:chgData name="Alexandros Anastasiou (TME)" userId="c6b2f1fa-3ddb-47a1-b2a5-72fedeac3108" providerId="ADAL" clId="{6E224726-2B57-4589-9B56-C71DFC634F79}" dt="2022-03-30T22:57:21.338" v="20989" actId="1037"/>
          <ac:cxnSpMkLst>
            <pc:docMk/>
            <pc:sldMk cId="1735138052" sldId="1080"/>
            <ac:cxnSpMk id="37" creationId="{4DE0AEE6-F134-4777-B750-9B6F20E01D54}"/>
          </ac:cxnSpMkLst>
        </pc:cxnChg>
        <pc:cxnChg chg="add mod">
          <ac:chgData name="Alexandros Anastasiou (TME)" userId="c6b2f1fa-3ddb-47a1-b2a5-72fedeac3108" providerId="ADAL" clId="{6E224726-2B57-4589-9B56-C71DFC634F79}" dt="2022-03-30T22:57:27.393" v="20995" actId="1035"/>
          <ac:cxnSpMkLst>
            <pc:docMk/>
            <pc:sldMk cId="1735138052" sldId="1080"/>
            <ac:cxnSpMk id="38" creationId="{69460C5E-2970-4C9B-9514-E322AE97E0C6}"/>
          </ac:cxnSpMkLst>
        </pc:cxnChg>
        <pc:cxnChg chg="add mod">
          <ac:chgData name="Alexandros Anastasiou (TME)" userId="c6b2f1fa-3ddb-47a1-b2a5-72fedeac3108" providerId="ADAL" clId="{6E224726-2B57-4589-9B56-C71DFC634F79}" dt="2022-03-30T22:57:35.328" v="21004" actId="1037"/>
          <ac:cxnSpMkLst>
            <pc:docMk/>
            <pc:sldMk cId="1735138052" sldId="1080"/>
            <ac:cxnSpMk id="39" creationId="{4E878A2E-67F4-453A-8CF0-9EAF5884FF5A}"/>
          </ac:cxnSpMkLst>
        </pc:cxnChg>
      </pc:sldChg>
      <pc:sldChg chg="addSp delSp modSp mod ord addCm delCm modNotesTx">
        <pc:chgData name="Alexandros Anastasiou (TME)" userId="c6b2f1fa-3ddb-47a1-b2a5-72fedeac3108" providerId="ADAL" clId="{6E224726-2B57-4589-9B56-C71DFC634F79}" dt="2022-03-31T07:44:33.362" v="27366" actId="478"/>
        <pc:sldMkLst>
          <pc:docMk/>
          <pc:sldMk cId="1853994848" sldId="1081"/>
        </pc:sldMkLst>
        <pc:spChg chg="del">
          <ac:chgData name="Alexandros Anastasiou (TME)" userId="c6b2f1fa-3ddb-47a1-b2a5-72fedeac3108" providerId="ADAL" clId="{6E224726-2B57-4589-9B56-C71DFC634F79}" dt="2022-03-30T11:39:33.801" v="8636" actId="478"/>
          <ac:spMkLst>
            <pc:docMk/>
            <pc:sldMk cId="1853994848" sldId="1081"/>
            <ac:spMk id="4" creationId="{AC114850-6814-4BEA-A529-A8D89D816F12}"/>
          </ac:spMkLst>
        </pc:spChg>
        <pc:spChg chg="add del mod">
          <ac:chgData name="Alexandros Anastasiou (TME)" userId="c6b2f1fa-3ddb-47a1-b2a5-72fedeac3108" providerId="ADAL" clId="{6E224726-2B57-4589-9B56-C71DFC634F79}" dt="2022-03-30T20:31:21.416" v="18415" actId="20577"/>
          <ac:spMkLst>
            <pc:docMk/>
            <pc:sldMk cId="1853994848" sldId="1081"/>
            <ac:spMk id="7" creationId="{9EA08FB8-D00F-44F8-AE6A-ED45A5964FFA}"/>
          </ac:spMkLst>
        </pc:spChg>
        <pc:spChg chg="del">
          <ac:chgData name="Alexandros Anastasiou (TME)" userId="c6b2f1fa-3ddb-47a1-b2a5-72fedeac3108" providerId="ADAL" clId="{6E224726-2B57-4589-9B56-C71DFC634F79}" dt="2022-03-30T09:10:53.873" v="3941" actId="478"/>
          <ac:spMkLst>
            <pc:docMk/>
            <pc:sldMk cId="1853994848" sldId="1081"/>
            <ac:spMk id="10" creationId="{E2A939CF-D138-460D-BBE3-F55343659137}"/>
          </ac:spMkLst>
        </pc:spChg>
        <pc:spChg chg="del">
          <ac:chgData name="Alexandros Anastasiou (TME)" userId="c6b2f1fa-3ddb-47a1-b2a5-72fedeac3108" providerId="ADAL" clId="{6E224726-2B57-4589-9B56-C71DFC634F79}" dt="2022-03-30T06:05:40.314" v="957" actId="478"/>
          <ac:spMkLst>
            <pc:docMk/>
            <pc:sldMk cId="1853994848" sldId="1081"/>
            <ac:spMk id="13" creationId="{4DED60E1-6F80-4401-A6D3-10C6C1A1DF7D}"/>
          </ac:spMkLst>
        </pc:spChg>
        <pc:spChg chg="del">
          <ac:chgData name="Alexandros Anastasiou (TME)" userId="c6b2f1fa-3ddb-47a1-b2a5-72fedeac3108" providerId="ADAL" clId="{6E224726-2B57-4589-9B56-C71DFC634F79}" dt="2022-03-30T06:06:31.970" v="960" actId="478"/>
          <ac:spMkLst>
            <pc:docMk/>
            <pc:sldMk cId="1853994848" sldId="1081"/>
            <ac:spMk id="17" creationId="{943787D6-8E1F-4A22-ADF8-B91EF1CE990B}"/>
          </ac:spMkLst>
        </pc:spChg>
        <pc:spChg chg="del mod">
          <ac:chgData name="Alexandros Anastasiou (TME)" userId="c6b2f1fa-3ddb-47a1-b2a5-72fedeac3108" providerId="ADAL" clId="{6E224726-2B57-4589-9B56-C71DFC634F79}" dt="2022-03-30T11:39:08.492" v="8629" actId="478"/>
          <ac:spMkLst>
            <pc:docMk/>
            <pc:sldMk cId="1853994848" sldId="1081"/>
            <ac:spMk id="18" creationId="{30B52CD3-88D8-4CC0-ADA9-773CC1A0B6B0}"/>
          </ac:spMkLst>
        </pc:spChg>
        <pc:spChg chg="add del mod">
          <ac:chgData name="Alexandros Anastasiou (TME)" userId="c6b2f1fa-3ddb-47a1-b2a5-72fedeac3108" providerId="ADAL" clId="{6E224726-2B57-4589-9B56-C71DFC634F79}" dt="2022-03-30T07:07:54.662" v="1680" actId="478"/>
          <ac:spMkLst>
            <pc:docMk/>
            <pc:sldMk cId="1853994848" sldId="1081"/>
            <ac:spMk id="24" creationId="{96D8B04E-74E5-4101-9A36-4F9B65525661}"/>
          </ac:spMkLst>
        </pc:spChg>
        <pc:spChg chg="add mod ord">
          <ac:chgData name="Alexandros Anastasiou (TME)" userId="c6b2f1fa-3ddb-47a1-b2a5-72fedeac3108" providerId="ADAL" clId="{6E224726-2B57-4589-9B56-C71DFC634F79}" dt="2022-03-30T13:10:17.105" v="9834" actId="1037"/>
          <ac:spMkLst>
            <pc:docMk/>
            <pc:sldMk cId="1853994848" sldId="1081"/>
            <ac:spMk id="31" creationId="{FACC04E4-8A10-406E-A21F-55193912F8F3}"/>
          </ac:spMkLst>
        </pc:spChg>
        <pc:spChg chg="add del">
          <ac:chgData name="Alexandros Anastasiou (TME)" userId="c6b2f1fa-3ddb-47a1-b2a5-72fedeac3108" providerId="ADAL" clId="{6E224726-2B57-4589-9B56-C71DFC634F79}" dt="2022-03-30T07:15:39.068" v="1925" actId="478"/>
          <ac:spMkLst>
            <pc:docMk/>
            <pc:sldMk cId="1853994848" sldId="1081"/>
            <ac:spMk id="32" creationId="{E45AECA5-C0CF-4DCB-9071-25AAE236CAB0}"/>
          </ac:spMkLst>
        </pc:spChg>
        <pc:spChg chg="mod topLvl">
          <ac:chgData name="Alexandros Anastasiou (TME)" userId="c6b2f1fa-3ddb-47a1-b2a5-72fedeac3108" providerId="ADAL" clId="{6E224726-2B57-4589-9B56-C71DFC634F79}" dt="2022-03-30T20:21:19.695" v="18194" actId="207"/>
          <ac:spMkLst>
            <pc:docMk/>
            <pc:sldMk cId="1853994848" sldId="1081"/>
            <ac:spMk id="33" creationId="{C74BF0B3-B8E6-4383-A3B5-937966CFDB1E}"/>
          </ac:spMkLst>
        </pc:spChg>
        <pc:spChg chg="add del mod topLvl">
          <ac:chgData name="Alexandros Anastasiou (TME)" userId="c6b2f1fa-3ddb-47a1-b2a5-72fedeac3108" providerId="ADAL" clId="{6E224726-2B57-4589-9B56-C71DFC634F79}" dt="2022-03-30T20:18:40.782" v="17996" actId="478"/>
          <ac:spMkLst>
            <pc:docMk/>
            <pc:sldMk cId="1853994848" sldId="1081"/>
            <ac:spMk id="35" creationId="{8A3FEB00-34E8-482A-B0F5-0F9DBD9E063B}"/>
          </ac:spMkLst>
        </pc:spChg>
        <pc:spChg chg="add del mod">
          <ac:chgData name="Alexandros Anastasiou (TME)" userId="c6b2f1fa-3ddb-47a1-b2a5-72fedeac3108" providerId="ADAL" clId="{6E224726-2B57-4589-9B56-C71DFC634F79}" dt="2022-03-30T07:18:06.266" v="2029"/>
          <ac:spMkLst>
            <pc:docMk/>
            <pc:sldMk cId="1853994848" sldId="1081"/>
            <ac:spMk id="42" creationId="{A0B3E68D-87AB-4F0B-903A-095ADE3D8044}"/>
          </ac:spMkLst>
        </pc:spChg>
        <pc:spChg chg="add del mod">
          <ac:chgData name="Alexandros Anastasiou (TME)" userId="c6b2f1fa-3ddb-47a1-b2a5-72fedeac3108" providerId="ADAL" clId="{6E224726-2B57-4589-9B56-C71DFC634F79}" dt="2022-03-30T20:04:49.864" v="17699" actId="478"/>
          <ac:spMkLst>
            <pc:docMk/>
            <pc:sldMk cId="1853994848" sldId="1081"/>
            <ac:spMk id="45" creationId="{468405EA-25AD-4396-B91B-0829538D96DA}"/>
          </ac:spMkLst>
        </pc:spChg>
        <pc:spChg chg="add mod">
          <ac:chgData name="Alexandros Anastasiou (TME)" userId="c6b2f1fa-3ddb-47a1-b2a5-72fedeac3108" providerId="ADAL" clId="{6E224726-2B57-4589-9B56-C71DFC634F79}" dt="2022-03-30T20:24:13.314" v="18301" actId="208"/>
          <ac:spMkLst>
            <pc:docMk/>
            <pc:sldMk cId="1853994848" sldId="1081"/>
            <ac:spMk id="46" creationId="{E4411E1E-E869-40FC-A0BC-65C64E17BB55}"/>
          </ac:spMkLst>
        </pc:spChg>
        <pc:spChg chg="add mod">
          <ac:chgData name="Alexandros Anastasiou (TME)" userId="c6b2f1fa-3ddb-47a1-b2a5-72fedeac3108" providerId="ADAL" clId="{6E224726-2B57-4589-9B56-C71DFC634F79}" dt="2022-03-30T20:21:19.695" v="18194" actId="207"/>
          <ac:spMkLst>
            <pc:docMk/>
            <pc:sldMk cId="1853994848" sldId="1081"/>
            <ac:spMk id="47" creationId="{C1476454-3C53-45F6-8968-2F0B524AC15E}"/>
          </ac:spMkLst>
        </pc:spChg>
        <pc:spChg chg="add del mod">
          <ac:chgData name="Alexandros Anastasiou (TME)" userId="c6b2f1fa-3ddb-47a1-b2a5-72fedeac3108" providerId="ADAL" clId="{6E224726-2B57-4589-9B56-C71DFC634F79}" dt="2022-03-30T11:40:35.479" v="8716" actId="478"/>
          <ac:spMkLst>
            <pc:docMk/>
            <pc:sldMk cId="1853994848" sldId="1081"/>
            <ac:spMk id="48" creationId="{0666F964-B7A9-47EF-9408-12D5306EE95B}"/>
          </ac:spMkLst>
        </pc:spChg>
        <pc:spChg chg="add del mod">
          <ac:chgData name="Alexandros Anastasiou (TME)" userId="c6b2f1fa-3ddb-47a1-b2a5-72fedeac3108" providerId="ADAL" clId="{6E224726-2B57-4589-9B56-C71DFC634F79}" dt="2022-03-30T11:39:00.540" v="8627" actId="478"/>
          <ac:spMkLst>
            <pc:docMk/>
            <pc:sldMk cId="1853994848" sldId="1081"/>
            <ac:spMk id="49" creationId="{F7F81D0F-E307-4353-A650-3B62BA524007}"/>
          </ac:spMkLst>
        </pc:spChg>
        <pc:spChg chg="add del">
          <ac:chgData name="Alexandros Anastasiou (TME)" userId="c6b2f1fa-3ddb-47a1-b2a5-72fedeac3108" providerId="ADAL" clId="{6E224726-2B57-4589-9B56-C71DFC634F79}" dt="2022-03-30T11:39:13.018" v="8631" actId="478"/>
          <ac:spMkLst>
            <pc:docMk/>
            <pc:sldMk cId="1853994848" sldId="1081"/>
            <ac:spMk id="51" creationId="{AEAF0B9E-26C2-46B8-AA96-D8006D21639D}"/>
          </ac:spMkLst>
        </pc:spChg>
        <pc:spChg chg="add del mod">
          <ac:chgData name="Alexandros Anastasiou (TME)" userId="c6b2f1fa-3ddb-47a1-b2a5-72fedeac3108" providerId="ADAL" clId="{6E224726-2B57-4589-9B56-C71DFC634F79}" dt="2022-03-30T11:39:32.363" v="8635"/>
          <ac:spMkLst>
            <pc:docMk/>
            <pc:sldMk cId="1853994848" sldId="1081"/>
            <ac:spMk id="52" creationId="{C71B2C21-0666-453B-833B-60D9EF4666C1}"/>
          </ac:spMkLst>
        </pc:spChg>
        <pc:spChg chg="add del mod">
          <ac:chgData name="Alexandros Anastasiou (TME)" userId="c6b2f1fa-3ddb-47a1-b2a5-72fedeac3108" providerId="ADAL" clId="{6E224726-2B57-4589-9B56-C71DFC634F79}" dt="2022-03-30T11:39:32.363" v="8635"/>
          <ac:spMkLst>
            <pc:docMk/>
            <pc:sldMk cId="1853994848" sldId="1081"/>
            <ac:spMk id="54" creationId="{0D438D3F-7D90-47F2-B4CD-4553CB4E6744}"/>
          </ac:spMkLst>
        </pc:spChg>
        <pc:spChg chg="add del mod">
          <ac:chgData name="Alexandros Anastasiou (TME)" userId="c6b2f1fa-3ddb-47a1-b2a5-72fedeac3108" providerId="ADAL" clId="{6E224726-2B57-4589-9B56-C71DFC634F79}" dt="2022-03-30T22:26:44.413" v="19957" actId="478"/>
          <ac:spMkLst>
            <pc:docMk/>
            <pc:sldMk cId="1853994848" sldId="1081"/>
            <ac:spMk id="55" creationId="{7DAB20E0-B4FA-40ED-9D53-49C745128BEA}"/>
          </ac:spMkLst>
        </pc:spChg>
        <pc:spChg chg="add del mod">
          <ac:chgData name="Alexandros Anastasiou (TME)" userId="c6b2f1fa-3ddb-47a1-b2a5-72fedeac3108" providerId="ADAL" clId="{6E224726-2B57-4589-9B56-C71DFC634F79}" dt="2022-03-30T15:19:51.352" v="10911" actId="20577"/>
          <ac:spMkLst>
            <pc:docMk/>
            <pc:sldMk cId="1853994848" sldId="1081"/>
            <ac:spMk id="57" creationId="{298610F6-8D2A-48B2-9B91-9A5C51AFAC2C}"/>
          </ac:spMkLst>
        </pc:spChg>
        <pc:spChg chg="add mod">
          <ac:chgData name="Alexandros Anastasiou (TME)" userId="c6b2f1fa-3ddb-47a1-b2a5-72fedeac3108" providerId="ADAL" clId="{6E224726-2B57-4589-9B56-C71DFC634F79}" dt="2022-03-30T22:26:44.748" v="19958"/>
          <ac:spMkLst>
            <pc:docMk/>
            <pc:sldMk cId="1853994848" sldId="1081"/>
            <ac:spMk id="58" creationId="{4CD10897-6076-4A11-A20A-7F5D3BDD13A2}"/>
          </ac:spMkLst>
        </pc:spChg>
        <pc:spChg chg="add del mod">
          <ac:chgData name="Alexandros Anastasiou (TME)" userId="c6b2f1fa-3ddb-47a1-b2a5-72fedeac3108" providerId="ADAL" clId="{6E224726-2B57-4589-9B56-C71DFC634F79}" dt="2022-03-31T07:44:33.362" v="27366" actId="478"/>
          <ac:spMkLst>
            <pc:docMk/>
            <pc:sldMk cId="1853994848" sldId="1081"/>
            <ac:spMk id="61" creationId="{8990F03B-5A52-48A0-B8E9-4D7BDFBEA5BD}"/>
          </ac:spMkLst>
        </pc:spChg>
        <pc:spChg chg="add del mod">
          <ac:chgData name="Alexandros Anastasiou (TME)" userId="c6b2f1fa-3ddb-47a1-b2a5-72fedeac3108" providerId="ADAL" clId="{6E224726-2B57-4589-9B56-C71DFC634F79}" dt="2022-03-30T20:22:28.651" v="18285" actId="478"/>
          <ac:spMkLst>
            <pc:docMk/>
            <pc:sldMk cId="1853994848" sldId="1081"/>
            <ac:spMk id="62" creationId="{1F7B2979-8511-467F-8420-7FA996C6D3F1}"/>
          </ac:spMkLst>
        </pc:spChg>
        <pc:spChg chg="add del mod">
          <ac:chgData name="Alexandros Anastasiou (TME)" userId="c6b2f1fa-3ddb-47a1-b2a5-72fedeac3108" providerId="ADAL" clId="{6E224726-2B57-4589-9B56-C71DFC634F79}" dt="2022-03-30T12:35:09.630" v="9395" actId="478"/>
          <ac:spMkLst>
            <pc:docMk/>
            <pc:sldMk cId="1853994848" sldId="1081"/>
            <ac:spMk id="63" creationId="{F7920D91-F2BB-4A79-A396-CBC2A44273CE}"/>
          </ac:spMkLst>
        </pc:spChg>
        <pc:spChg chg="add del">
          <ac:chgData name="Alexandros Anastasiou (TME)" userId="c6b2f1fa-3ddb-47a1-b2a5-72fedeac3108" providerId="ADAL" clId="{6E224726-2B57-4589-9B56-C71DFC634F79}" dt="2022-03-30T12:48:24.040" v="9461" actId="22"/>
          <ac:spMkLst>
            <pc:docMk/>
            <pc:sldMk cId="1853994848" sldId="1081"/>
            <ac:spMk id="65" creationId="{25131EF4-24E7-407E-86CF-6590A9CB9E75}"/>
          </ac:spMkLst>
        </pc:spChg>
        <pc:grpChg chg="add mod">
          <ac:chgData name="Alexandros Anastasiou (TME)" userId="c6b2f1fa-3ddb-47a1-b2a5-72fedeac3108" providerId="ADAL" clId="{6E224726-2B57-4589-9B56-C71DFC634F79}" dt="2022-03-30T20:13:50.417" v="17882" actId="1037"/>
          <ac:grpSpMkLst>
            <pc:docMk/>
            <pc:sldMk cId="1853994848" sldId="1081"/>
            <ac:grpSpMk id="14" creationId="{96358749-F072-41F9-B804-E47342ABD6F0}"/>
          </ac:grpSpMkLst>
        </pc:grpChg>
        <pc:grpChg chg="add del mod">
          <ac:chgData name="Alexandros Anastasiou (TME)" userId="c6b2f1fa-3ddb-47a1-b2a5-72fedeac3108" providerId="ADAL" clId="{6E224726-2B57-4589-9B56-C71DFC634F79}" dt="2022-03-30T20:14:19.832" v="17889" actId="165"/>
          <ac:grpSpMkLst>
            <pc:docMk/>
            <pc:sldMk cId="1853994848" sldId="1081"/>
            <ac:grpSpMk id="29" creationId="{3AD22ED5-6405-44ED-B554-558ED14C2DD1}"/>
          </ac:grpSpMkLst>
        </pc:grpChg>
        <pc:grpChg chg="add del mod ord">
          <ac:chgData name="Alexandros Anastasiou (TME)" userId="c6b2f1fa-3ddb-47a1-b2a5-72fedeac3108" providerId="ADAL" clId="{6E224726-2B57-4589-9B56-C71DFC634F79}" dt="2022-03-30T20:14:55.598" v="17900" actId="165"/>
          <ac:grpSpMkLst>
            <pc:docMk/>
            <pc:sldMk cId="1853994848" sldId="1081"/>
            <ac:grpSpMk id="41" creationId="{F80F3508-AC86-4E59-B13D-104658340FB1}"/>
          </ac:grpSpMkLst>
        </pc:grpChg>
        <pc:picChg chg="del">
          <ac:chgData name="Alexandros Anastasiou (TME)" userId="c6b2f1fa-3ddb-47a1-b2a5-72fedeac3108" providerId="ADAL" clId="{6E224726-2B57-4589-9B56-C71DFC634F79}" dt="2022-03-30T06:41:05.106" v="1193" actId="478"/>
          <ac:picMkLst>
            <pc:docMk/>
            <pc:sldMk cId="1853994848" sldId="1081"/>
            <ac:picMk id="3" creationId="{7EA6B594-326F-4E11-B75D-490F0ADDE82E}"/>
          </ac:picMkLst>
        </pc:picChg>
        <pc:picChg chg="add mod modCrop">
          <ac:chgData name="Alexandros Anastasiou (TME)" userId="c6b2f1fa-3ddb-47a1-b2a5-72fedeac3108" providerId="ADAL" clId="{6E224726-2B57-4589-9B56-C71DFC634F79}" dt="2022-03-31T07:44:09.930" v="27365"/>
          <ac:picMkLst>
            <pc:docMk/>
            <pc:sldMk cId="1853994848" sldId="1081"/>
            <ac:picMk id="3" creationId="{804CD82D-5389-4562-8B2F-DFC239356D91}"/>
          </ac:picMkLst>
        </pc:picChg>
        <pc:picChg chg="add del mod">
          <ac:chgData name="Alexandros Anastasiou (TME)" userId="c6b2f1fa-3ddb-47a1-b2a5-72fedeac3108" providerId="ADAL" clId="{6E224726-2B57-4589-9B56-C71DFC634F79}" dt="2022-03-30T20:03:24.804" v="17697" actId="478"/>
          <ac:picMkLst>
            <pc:docMk/>
            <pc:sldMk cId="1853994848" sldId="1081"/>
            <ac:picMk id="5" creationId="{1499D945-30F4-415C-BCA5-ED587C41DABF}"/>
          </ac:picMkLst>
        </pc:picChg>
        <pc:picChg chg="add del mod modCrop">
          <ac:chgData name="Alexandros Anastasiou (TME)" userId="c6b2f1fa-3ddb-47a1-b2a5-72fedeac3108" providerId="ADAL" clId="{6E224726-2B57-4589-9B56-C71DFC634F79}" dt="2022-03-30T06:36:08.164" v="1167" actId="478"/>
          <ac:picMkLst>
            <pc:docMk/>
            <pc:sldMk cId="1853994848" sldId="1081"/>
            <ac:picMk id="5" creationId="{8C1915BF-A0A4-445E-A087-5080AC6734A6}"/>
          </ac:picMkLst>
        </pc:picChg>
        <pc:picChg chg="add del">
          <ac:chgData name="Alexandros Anastasiou (TME)" userId="c6b2f1fa-3ddb-47a1-b2a5-72fedeac3108" providerId="ADAL" clId="{6E224726-2B57-4589-9B56-C71DFC634F79}" dt="2022-03-30T06:40:16.868" v="1169" actId="478"/>
          <ac:picMkLst>
            <pc:docMk/>
            <pc:sldMk cId="1853994848" sldId="1081"/>
            <ac:picMk id="8" creationId="{EDFF8B2B-A2E3-4D8A-91A0-0253FAE7FA32}"/>
          </ac:picMkLst>
        </pc:picChg>
        <pc:picChg chg="add mod modCrop">
          <ac:chgData name="Alexandros Anastasiou (TME)" userId="c6b2f1fa-3ddb-47a1-b2a5-72fedeac3108" providerId="ADAL" clId="{6E224726-2B57-4589-9B56-C71DFC634F79}" dt="2022-03-30T20:23:24.623" v="18287" actId="208"/>
          <ac:picMkLst>
            <pc:docMk/>
            <pc:sldMk cId="1853994848" sldId="1081"/>
            <ac:picMk id="8" creationId="{F940F047-C6F0-4862-A863-B4DD9814F39B}"/>
          </ac:picMkLst>
        </pc:picChg>
        <pc:picChg chg="add mod modCrop">
          <ac:chgData name="Alexandros Anastasiou (TME)" userId="c6b2f1fa-3ddb-47a1-b2a5-72fedeac3108" providerId="ADAL" clId="{6E224726-2B57-4589-9B56-C71DFC634F79}" dt="2022-03-30T20:23:24.623" v="18287" actId="208"/>
          <ac:picMkLst>
            <pc:docMk/>
            <pc:sldMk cId="1853994848" sldId="1081"/>
            <ac:picMk id="10" creationId="{3F07C2EB-2FF8-4033-B0D4-BE07D16E9460}"/>
          </ac:picMkLst>
        </pc:picChg>
        <pc:picChg chg="add del mod modCrop">
          <ac:chgData name="Alexandros Anastasiou (TME)" userId="c6b2f1fa-3ddb-47a1-b2a5-72fedeac3108" providerId="ADAL" clId="{6E224726-2B57-4589-9B56-C71DFC634F79}" dt="2022-03-30T19:59:38.174" v="17591" actId="478"/>
          <ac:picMkLst>
            <pc:docMk/>
            <pc:sldMk cId="1853994848" sldId="1081"/>
            <ac:picMk id="11" creationId="{948D4199-145F-4ABD-835E-356E7E828116}"/>
          </ac:picMkLst>
        </pc:picChg>
        <pc:picChg chg="add mod modCrop">
          <ac:chgData name="Alexandros Anastasiou (TME)" userId="c6b2f1fa-3ddb-47a1-b2a5-72fedeac3108" providerId="ADAL" clId="{6E224726-2B57-4589-9B56-C71DFC634F79}" dt="2022-03-30T20:23:24.623" v="18287" actId="208"/>
          <ac:picMkLst>
            <pc:docMk/>
            <pc:sldMk cId="1853994848" sldId="1081"/>
            <ac:picMk id="13" creationId="{1F98064C-A625-4E94-BCA0-81DF73AF1E43}"/>
          </ac:picMkLst>
        </pc:picChg>
        <pc:picChg chg="add del">
          <ac:chgData name="Alexandros Anastasiou (TME)" userId="c6b2f1fa-3ddb-47a1-b2a5-72fedeac3108" providerId="ADAL" clId="{6E224726-2B57-4589-9B56-C71DFC634F79}" dt="2022-03-30T06:43:13.026" v="1213" actId="478"/>
          <ac:picMkLst>
            <pc:docMk/>
            <pc:sldMk cId="1853994848" sldId="1081"/>
            <ac:picMk id="13" creationId="{EE09903A-18C4-425D-BE71-1F048FD981A4}"/>
          </ac:picMkLst>
        </pc:picChg>
        <pc:picChg chg="del mod">
          <ac:chgData name="Alexandros Anastasiou (TME)" userId="c6b2f1fa-3ddb-47a1-b2a5-72fedeac3108" providerId="ADAL" clId="{6E224726-2B57-4589-9B56-C71DFC634F79}" dt="2022-03-30T06:42:15.408" v="1211" actId="478"/>
          <ac:picMkLst>
            <pc:docMk/>
            <pc:sldMk cId="1853994848" sldId="1081"/>
            <ac:picMk id="14" creationId="{B26EC500-19DD-4431-846A-25E0C185AF02}"/>
          </ac:picMkLst>
        </pc:picChg>
        <pc:picChg chg="add del mod modCrop">
          <ac:chgData name="Alexandros Anastasiou (TME)" userId="c6b2f1fa-3ddb-47a1-b2a5-72fedeac3108" providerId="ADAL" clId="{6E224726-2B57-4589-9B56-C71DFC634F79}" dt="2022-03-30T06:44:37.954" v="1219" actId="478"/>
          <ac:picMkLst>
            <pc:docMk/>
            <pc:sldMk cId="1853994848" sldId="1081"/>
            <ac:picMk id="16" creationId="{08097EE4-307A-4A29-88EB-3DB442B0746B}"/>
          </ac:picMkLst>
        </pc:picChg>
        <pc:picChg chg="add del mod modCrop">
          <ac:chgData name="Alexandros Anastasiou (TME)" userId="c6b2f1fa-3ddb-47a1-b2a5-72fedeac3108" providerId="ADAL" clId="{6E224726-2B57-4589-9B56-C71DFC634F79}" dt="2022-03-30T07:05:07.125" v="1642" actId="478"/>
          <ac:picMkLst>
            <pc:docMk/>
            <pc:sldMk cId="1853994848" sldId="1081"/>
            <ac:picMk id="19" creationId="{CE06BEC8-A3B2-4D8E-AE6C-D0781EA5E8E0}"/>
          </ac:picMkLst>
        </pc:picChg>
        <pc:picChg chg="add del mod modCrop">
          <ac:chgData name="Alexandros Anastasiou (TME)" userId="c6b2f1fa-3ddb-47a1-b2a5-72fedeac3108" providerId="ADAL" clId="{6E224726-2B57-4589-9B56-C71DFC634F79}" dt="2022-03-30T06:58:17.470" v="1317" actId="478"/>
          <ac:picMkLst>
            <pc:docMk/>
            <pc:sldMk cId="1853994848" sldId="1081"/>
            <ac:picMk id="21" creationId="{5025881A-CC06-46A2-A0DC-9C7E89C21E6B}"/>
          </ac:picMkLst>
        </pc:picChg>
        <pc:picChg chg="add del mod modCrop">
          <ac:chgData name="Alexandros Anastasiou (TME)" userId="c6b2f1fa-3ddb-47a1-b2a5-72fedeac3108" providerId="ADAL" clId="{6E224726-2B57-4589-9B56-C71DFC634F79}" dt="2022-03-30T07:05:07.125" v="1642" actId="478"/>
          <ac:picMkLst>
            <pc:docMk/>
            <pc:sldMk cId="1853994848" sldId="1081"/>
            <ac:picMk id="23" creationId="{ADC23BEF-2ABB-4F09-9F16-DBF6F3C392A5}"/>
          </ac:picMkLst>
        </pc:picChg>
        <pc:picChg chg="add del mod">
          <ac:chgData name="Alexandros Anastasiou (TME)" userId="c6b2f1fa-3ddb-47a1-b2a5-72fedeac3108" providerId="ADAL" clId="{6E224726-2B57-4589-9B56-C71DFC634F79}" dt="2022-03-30T20:18:56.911" v="18010" actId="478"/>
          <ac:picMkLst>
            <pc:docMk/>
            <pc:sldMk cId="1853994848" sldId="1081"/>
            <ac:picMk id="26" creationId="{40CCDAB5-4F04-4E3F-B2AA-6DB938C7827B}"/>
          </ac:picMkLst>
        </pc:picChg>
        <pc:picChg chg="add del mod">
          <ac:chgData name="Alexandros Anastasiou (TME)" userId="c6b2f1fa-3ddb-47a1-b2a5-72fedeac3108" providerId="ADAL" clId="{6E224726-2B57-4589-9B56-C71DFC634F79}" dt="2022-03-30T07:03:33.793" v="1641" actId="478"/>
          <ac:picMkLst>
            <pc:docMk/>
            <pc:sldMk cId="1853994848" sldId="1081"/>
            <ac:picMk id="26" creationId="{7B484D0D-8356-4623-B25A-6D55F2C42B08}"/>
          </ac:picMkLst>
        </pc:picChg>
        <pc:picChg chg="add del mod modCrop">
          <ac:chgData name="Alexandros Anastasiou (TME)" userId="c6b2f1fa-3ddb-47a1-b2a5-72fedeac3108" providerId="ADAL" clId="{6E224726-2B57-4589-9B56-C71DFC634F79}" dt="2022-03-30T20:13:30.744" v="17776" actId="478"/>
          <ac:picMkLst>
            <pc:docMk/>
            <pc:sldMk cId="1853994848" sldId="1081"/>
            <ac:picMk id="28" creationId="{DB97811D-CC41-444B-B911-0AA18E479D30}"/>
          </ac:picMkLst>
        </pc:picChg>
        <pc:picChg chg="add del mod topLvl modCrop">
          <ac:chgData name="Alexandros Anastasiou (TME)" userId="c6b2f1fa-3ddb-47a1-b2a5-72fedeac3108" providerId="ADAL" clId="{6E224726-2B57-4589-9B56-C71DFC634F79}" dt="2022-03-30T20:18:32.542" v="17993" actId="478"/>
          <ac:picMkLst>
            <pc:docMk/>
            <pc:sldMk cId="1853994848" sldId="1081"/>
            <ac:picMk id="30" creationId="{1A5D36E7-3B86-4ABD-8591-6F5DFD4EE65F}"/>
          </ac:picMkLst>
        </pc:picChg>
        <pc:picChg chg="del mod topLvl">
          <ac:chgData name="Alexandros Anastasiou (TME)" userId="c6b2f1fa-3ddb-47a1-b2a5-72fedeac3108" providerId="ADAL" clId="{6E224726-2B57-4589-9B56-C71DFC634F79}" dt="2022-03-30T20:15:28.413" v="17906" actId="478"/>
          <ac:picMkLst>
            <pc:docMk/>
            <pc:sldMk cId="1853994848" sldId="1081"/>
            <ac:picMk id="32" creationId="{8CE9FEEE-209D-4914-B1E9-C90E40116D6D}"/>
          </ac:picMkLst>
        </pc:picChg>
        <pc:picChg chg="add mod">
          <ac:chgData name="Alexandros Anastasiou (TME)" userId="c6b2f1fa-3ddb-47a1-b2a5-72fedeac3108" providerId="ADAL" clId="{6E224726-2B57-4589-9B56-C71DFC634F79}" dt="2022-03-30T20:21:09.533" v="18193" actId="1036"/>
          <ac:picMkLst>
            <pc:docMk/>
            <pc:sldMk cId="1853994848" sldId="1081"/>
            <ac:picMk id="42" creationId="{015C0021-BC08-4D47-9D7F-E47761F530B1}"/>
          </ac:picMkLst>
        </pc:picChg>
        <pc:picChg chg="add del mod ord">
          <ac:chgData name="Alexandros Anastasiou (TME)" userId="c6b2f1fa-3ddb-47a1-b2a5-72fedeac3108" providerId="ADAL" clId="{6E224726-2B57-4589-9B56-C71DFC634F79}" dt="2022-03-30T13:02:00.372" v="9730" actId="478"/>
          <ac:picMkLst>
            <pc:docMk/>
            <pc:sldMk cId="1853994848" sldId="1081"/>
            <ac:picMk id="44" creationId="{81865DBE-F226-4B79-9639-BA1887D69435}"/>
          </ac:picMkLst>
        </pc:picChg>
        <pc:picChg chg="add mod">
          <ac:chgData name="Alexandros Anastasiou (TME)" userId="c6b2f1fa-3ddb-47a1-b2a5-72fedeac3108" providerId="ADAL" clId="{6E224726-2B57-4589-9B56-C71DFC634F79}" dt="2022-03-30T20:21:50.901" v="18278" actId="1076"/>
          <ac:picMkLst>
            <pc:docMk/>
            <pc:sldMk cId="1853994848" sldId="1081"/>
            <ac:picMk id="44" creationId="{B488D00D-9464-4863-A612-035E753B07E1}"/>
          </ac:picMkLst>
        </pc:picChg>
        <pc:picChg chg="add mod">
          <ac:chgData name="Alexandros Anastasiou (TME)" userId="c6b2f1fa-3ddb-47a1-b2a5-72fedeac3108" providerId="ADAL" clId="{6E224726-2B57-4589-9B56-C71DFC634F79}" dt="2022-03-30T20:21:04.890" v="18188" actId="1038"/>
          <ac:picMkLst>
            <pc:docMk/>
            <pc:sldMk cId="1853994848" sldId="1081"/>
            <ac:picMk id="50" creationId="{A60E5A85-6751-4E07-BE6B-3E2C5AA89EBE}"/>
          </ac:picMkLst>
        </pc:picChg>
        <pc:picChg chg="add mod">
          <ac:chgData name="Alexandros Anastasiou (TME)" userId="c6b2f1fa-3ddb-47a1-b2a5-72fedeac3108" providerId="ADAL" clId="{6E224726-2B57-4589-9B56-C71DFC634F79}" dt="2022-03-30T20:22:06.533" v="18284" actId="1035"/>
          <ac:picMkLst>
            <pc:docMk/>
            <pc:sldMk cId="1853994848" sldId="1081"/>
            <ac:picMk id="53" creationId="{92600C01-3050-443D-BA3C-4F6747143060}"/>
          </ac:picMkLst>
        </pc:picChg>
        <pc:picChg chg="add del mod modCrop">
          <ac:chgData name="Alexandros Anastasiou (TME)" userId="c6b2f1fa-3ddb-47a1-b2a5-72fedeac3108" providerId="ADAL" clId="{6E224726-2B57-4589-9B56-C71DFC634F79}" dt="2022-03-30T12:49:42.661" v="9592" actId="21"/>
          <ac:picMkLst>
            <pc:docMk/>
            <pc:sldMk cId="1853994848" sldId="1081"/>
            <ac:picMk id="67" creationId="{E8EB34FD-EAE5-4190-9D27-8C0B800882F4}"/>
          </ac:picMkLst>
        </pc:picChg>
        <pc:picChg chg="add del mod">
          <ac:chgData name="Alexandros Anastasiou (TME)" userId="c6b2f1fa-3ddb-47a1-b2a5-72fedeac3108" providerId="ADAL" clId="{6E224726-2B57-4589-9B56-C71DFC634F79}" dt="2022-03-30T13:02:02.724" v="9731" actId="478"/>
          <ac:picMkLst>
            <pc:docMk/>
            <pc:sldMk cId="1853994848" sldId="1081"/>
            <ac:picMk id="68" creationId="{91C8A9E1-A1C4-489C-BC8A-C380E73F4C5E}"/>
          </ac:picMkLst>
        </pc:picChg>
        <pc:cxnChg chg="add del">
          <ac:chgData name="Alexandros Anastasiou (TME)" userId="c6b2f1fa-3ddb-47a1-b2a5-72fedeac3108" providerId="ADAL" clId="{6E224726-2B57-4589-9B56-C71DFC634F79}" dt="2022-03-30T07:16:04.231" v="1929" actId="478"/>
          <ac:cxnSpMkLst>
            <pc:docMk/>
            <pc:sldMk cId="1853994848" sldId="1081"/>
            <ac:cxnSpMk id="34" creationId="{41DBD880-E45D-460A-9544-6D7B600E75EB}"/>
          </ac:cxnSpMkLst>
        </pc:cxnChg>
        <pc:cxnChg chg="del mod topLvl">
          <ac:chgData name="Alexandros Anastasiou (TME)" userId="c6b2f1fa-3ddb-47a1-b2a5-72fedeac3108" providerId="ADAL" clId="{6E224726-2B57-4589-9B56-C71DFC634F79}" dt="2022-03-30T20:14:25.750" v="17891" actId="21"/>
          <ac:cxnSpMkLst>
            <pc:docMk/>
            <pc:sldMk cId="1853994848" sldId="1081"/>
            <ac:cxnSpMk id="34" creationId="{B91126CB-D1A6-412C-86C4-585AD28BDE91}"/>
          </ac:cxnSpMkLst>
        </pc:cxnChg>
        <pc:cxnChg chg="del mod topLvl">
          <ac:chgData name="Alexandros Anastasiou (TME)" userId="c6b2f1fa-3ddb-47a1-b2a5-72fedeac3108" providerId="ADAL" clId="{6E224726-2B57-4589-9B56-C71DFC634F79}" dt="2022-03-30T20:14:27.637" v="17892" actId="21"/>
          <ac:cxnSpMkLst>
            <pc:docMk/>
            <pc:sldMk cId="1853994848" sldId="1081"/>
            <ac:cxnSpMk id="36" creationId="{8B4280EB-8C3A-4EBA-BA8B-93F5690A48E6}"/>
          </ac:cxnSpMkLst>
        </pc:cxnChg>
        <pc:cxnChg chg="add mod topLvl">
          <ac:chgData name="Alexandros Anastasiou (TME)" userId="c6b2f1fa-3ddb-47a1-b2a5-72fedeac3108" providerId="ADAL" clId="{6E224726-2B57-4589-9B56-C71DFC634F79}" dt="2022-03-30T20:18:40.782" v="17996" actId="478"/>
          <ac:cxnSpMkLst>
            <pc:docMk/>
            <pc:sldMk cId="1853994848" sldId="1081"/>
            <ac:cxnSpMk id="37" creationId="{E8D87039-A490-46FB-A328-2E1C4C1AAF10}"/>
          </ac:cxnSpMkLst>
        </pc:cxnChg>
        <pc:cxnChg chg="add mod">
          <ac:chgData name="Alexandros Anastasiou (TME)" userId="c6b2f1fa-3ddb-47a1-b2a5-72fedeac3108" providerId="ADAL" clId="{6E224726-2B57-4589-9B56-C71DFC634F79}" dt="2022-03-30T20:14:36.090" v="17895" actId="14100"/>
          <ac:cxnSpMkLst>
            <pc:docMk/>
            <pc:sldMk cId="1853994848" sldId="1081"/>
            <ac:cxnSpMk id="38" creationId="{31FC4331-87F6-4EA6-8354-1FE01580F4AC}"/>
          </ac:cxnSpMkLst>
        </pc:cxnChg>
        <pc:cxnChg chg="add mod topLvl">
          <ac:chgData name="Alexandros Anastasiou (TME)" userId="c6b2f1fa-3ddb-47a1-b2a5-72fedeac3108" providerId="ADAL" clId="{6E224726-2B57-4589-9B56-C71DFC634F79}" dt="2022-03-30T20:15:06.951" v="17903" actId="14100"/>
          <ac:cxnSpMkLst>
            <pc:docMk/>
            <pc:sldMk cId="1853994848" sldId="1081"/>
            <ac:cxnSpMk id="39" creationId="{392CA61C-CD9C-476A-B3C1-4FE38D483A77}"/>
          </ac:cxnSpMkLst>
        </pc:cxnChg>
        <pc:cxnChg chg="add mod">
          <ac:chgData name="Alexandros Anastasiou (TME)" userId="c6b2f1fa-3ddb-47a1-b2a5-72fedeac3108" providerId="ADAL" clId="{6E224726-2B57-4589-9B56-C71DFC634F79}" dt="2022-03-30T20:14:47.462" v="17899" actId="14100"/>
          <ac:cxnSpMkLst>
            <pc:docMk/>
            <pc:sldMk cId="1853994848" sldId="1081"/>
            <ac:cxnSpMk id="40" creationId="{2C9EF597-946B-4D7D-A348-96A0DE46FA05}"/>
          </ac:cxnSpMkLst>
        </pc:cxnChg>
        <pc:cxnChg chg="add del mod">
          <ac:chgData name="Alexandros Anastasiou (TME)" userId="c6b2f1fa-3ddb-47a1-b2a5-72fedeac3108" providerId="ADAL" clId="{6E224726-2B57-4589-9B56-C71DFC634F79}" dt="2022-03-30T11:41:02.126" v="8826" actId="478"/>
          <ac:cxnSpMkLst>
            <pc:docMk/>
            <pc:sldMk cId="1853994848" sldId="1081"/>
            <ac:cxnSpMk id="47" creationId="{35F06E50-D570-4466-B166-E30B25338B3C}"/>
          </ac:cxnSpMkLst>
        </pc:cxnChg>
        <pc:cxnChg chg="add del mod">
          <ac:chgData name="Alexandros Anastasiou (TME)" userId="c6b2f1fa-3ddb-47a1-b2a5-72fedeac3108" providerId="ADAL" clId="{6E224726-2B57-4589-9B56-C71DFC634F79}" dt="2022-03-30T11:39:32.363" v="8635"/>
          <ac:cxnSpMkLst>
            <pc:docMk/>
            <pc:sldMk cId="1853994848" sldId="1081"/>
            <ac:cxnSpMk id="53" creationId="{A4F5B60D-CE0C-4C07-B831-B59C42635FF9}"/>
          </ac:cxnSpMkLst>
        </pc:cxnChg>
        <pc:cxnChg chg="add del mod">
          <ac:chgData name="Alexandros Anastasiou (TME)" userId="c6b2f1fa-3ddb-47a1-b2a5-72fedeac3108" providerId="ADAL" clId="{6E224726-2B57-4589-9B56-C71DFC634F79}" dt="2022-03-30T11:48:37.614" v="8925" actId="14100"/>
          <ac:cxnSpMkLst>
            <pc:docMk/>
            <pc:sldMk cId="1853994848" sldId="1081"/>
            <ac:cxnSpMk id="56" creationId="{2E06D891-48DA-4C94-A59B-5FBEAFA69F30}"/>
          </ac:cxnSpMkLst>
        </pc:cxnChg>
      </pc:sldChg>
      <pc:sldChg chg="addSp delSp modSp mod modNotesTx">
        <pc:chgData name="Alexandros Anastasiou (TME)" userId="c6b2f1fa-3ddb-47a1-b2a5-72fedeac3108" providerId="ADAL" clId="{6E224726-2B57-4589-9B56-C71DFC634F79}" dt="2022-03-31T06:14:28.989" v="26343" actId="242"/>
        <pc:sldMkLst>
          <pc:docMk/>
          <pc:sldMk cId="1086570314" sldId="1082"/>
        </pc:sldMkLst>
        <pc:spChg chg="add del mod">
          <ac:chgData name="Alexandros Anastasiou (TME)" userId="c6b2f1fa-3ddb-47a1-b2a5-72fedeac3108" providerId="ADAL" clId="{6E224726-2B57-4589-9B56-C71DFC634F79}" dt="2022-03-31T04:08:46.826" v="21957" actId="478"/>
          <ac:spMkLst>
            <pc:docMk/>
            <pc:sldMk cId="1086570314" sldId="1082"/>
            <ac:spMk id="2" creationId="{3D4F27E6-4954-48C1-B1F7-F4746CD7B817}"/>
          </ac:spMkLst>
        </pc:spChg>
        <pc:spChg chg="del mod">
          <ac:chgData name="Alexandros Anastasiou (TME)" userId="c6b2f1fa-3ddb-47a1-b2a5-72fedeac3108" providerId="ADAL" clId="{6E224726-2B57-4589-9B56-C71DFC634F79}" dt="2022-03-30T22:29:33.995" v="20115" actId="478"/>
          <ac:spMkLst>
            <pc:docMk/>
            <pc:sldMk cId="1086570314" sldId="1082"/>
            <ac:spMk id="4" creationId="{AC114850-6814-4BEA-A529-A8D89D816F12}"/>
          </ac:spMkLst>
        </pc:spChg>
        <pc:spChg chg="add mod">
          <ac:chgData name="Alexandros Anastasiou (TME)" userId="c6b2f1fa-3ddb-47a1-b2a5-72fedeac3108" providerId="ADAL" clId="{6E224726-2B57-4589-9B56-C71DFC634F79}" dt="2022-03-30T22:29:35.831" v="20117"/>
          <ac:spMkLst>
            <pc:docMk/>
            <pc:sldMk cId="1086570314" sldId="1082"/>
            <ac:spMk id="6" creationId="{311F0295-07A8-4909-AD38-5DC8A3C5F79E}"/>
          </ac:spMkLst>
        </pc:spChg>
        <pc:spChg chg="mod">
          <ac:chgData name="Alexandros Anastasiou (TME)" userId="c6b2f1fa-3ddb-47a1-b2a5-72fedeac3108" providerId="ADAL" clId="{6E224726-2B57-4589-9B56-C71DFC634F79}" dt="2022-03-31T05:14:03.678" v="24640" actId="14100"/>
          <ac:spMkLst>
            <pc:docMk/>
            <pc:sldMk cId="1086570314" sldId="1082"/>
            <ac:spMk id="7" creationId="{9EA08FB8-D00F-44F8-AE6A-ED45A5964FFA}"/>
          </ac:spMkLst>
        </pc:spChg>
        <pc:spChg chg="add mod">
          <ac:chgData name="Alexandros Anastasiou (TME)" userId="c6b2f1fa-3ddb-47a1-b2a5-72fedeac3108" providerId="ADAL" clId="{6E224726-2B57-4589-9B56-C71DFC634F79}" dt="2022-03-30T23:21:57.411" v="21600" actId="20577"/>
          <ac:spMkLst>
            <pc:docMk/>
            <pc:sldMk cId="1086570314" sldId="1082"/>
            <ac:spMk id="9" creationId="{4648DB24-A273-45FF-A06F-74E11F0BD9C9}"/>
          </ac:spMkLst>
        </pc:spChg>
        <pc:spChg chg="del">
          <ac:chgData name="Alexandros Anastasiou (TME)" userId="c6b2f1fa-3ddb-47a1-b2a5-72fedeac3108" providerId="ADAL" clId="{6E224726-2B57-4589-9B56-C71DFC634F79}" dt="2022-03-30T22:29:35.584" v="20116" actId="478"/>
          <ac:spMkLst>
            <pc:docMk/>
            <pc:sldMk cId="1086570314" sldId="1082"/>
            <ac:spMk id="10" creationId="{E2A939CF-D138-460D-BBE3-F55343659137}"/>
          </ac:spMkLst>
        </pc:spChg>
        <pc:spChg chg="add mod ord">
          <ac:chgData name="Alexandros Anastasiou (TME)" userId="c6b2f1fa-3ddb-47a1-b2a5-72fedeac3108" providerId="ADAL" clId="{6E224726-2B57-4589-9B56-C71DFC634F79}" dt="2022-03-31T06:14:28.989" v="26343" actId="242"/>
          <ac:spMkLst>
            <pc:docMk/>
            <pc:sldMk cId="1086570314" sldId="1082"/>
            <ac:spMk id="16" creationId="{1A20A6DD-5AAF-48B1-97DD-56AA2FF232A9}"/>
          </ac:spMkLst>
        </pc:spChg>
        <pc:spChg chg="del mod">
          <ac:chgData name="Alexandros Anastasiou (TME)" userId="c6b2f1fa-3ddb-47a1-b2a5-72fedeac3108" providerId="ADAL" clId="{6E224726-2B57-4589-9B56-C71DFC634F79}" dt="2022-03-30T22:30:06.543" v="20140" actId="478"/>
          <ac:spMkLst>
            <pc:docMk/>
            <pc:sldMk cId="1086570314" sldId="1082"/>
            <ac:spMk id="18" creationId="{30B52CD3-88D8-4CC0-ADA9-773CC1A0B6B0}"/>
          </ac:spMkLst>
        </pc:spChg>
        <pc:spChg chg="add mod">
          <ac:chgData name="Alexandros Anastasiou (TME)" userId="c6b2f1fa-3ddb-47a1-b2a5-72fedeac3108" providerId="ADAL" clId="{6E224726-2B57-4589-9B56-C71DFC634F79}" dt="2022-03-31T04:29:59.896" v="23165" actId="1037"/>
          <ac:spMkLst>
            <pc:docMk/>
            <pc:sldMk cId="1086570314" sldId="1082"/>
            <ac:spMk id="38" creationId="{FA06B38B-EE2A-4E29-AE76-B0E34FB3D1AE}"/>
          </ac:spMkLst>
        </pc:spChg>
        <pc:grpChg chg="add mod">
          <ac:chgData name="Alexandros Anastasiou (TME)" userId="c6b2f1fa-3ddb-47a1-b2a5-72fedeac3108" providerId="ADAL" clId="{6E224726-2B57-4589-9B56-C71DFC634F79}" dt="2022-03-31T04:29:59.896" v="23165" actId="1037"/>
          <ac:grpSpMkLst>
            <pc:docMk/>
            <pc:sldMk cId="1086570314" sldId="1082"/>
            <ac:grpSpMk id="33" creationId="{2E011E61-00BA-4386-A43F-E99F5B1D9C4A}"/>
          </ac:grpSpMkLst>
        </pc:grpChg>
        <pc:graphicFrameChg chg="add mod modGraphic">
          <ac:chgData name="Alexandros Anastasiou (TME)" userId="c6b2f1fa-3ddb-47a1-b2a5-72fedeac3108" providerId="ADAL" clId="{6E224726-2B57-4589-9B56-C71DFC634F79}" dt="2022-03-31T04:29:59.896" v="23165" actId="1037"/>
          <ac:graphicFrameMkLst>
            <pc:docMk/>
            <pc:sldMk cId="1086570314" sldId="1082"/>
            <ac:graphicFrameMk id="37" creationId="{AA315C51-A0FC-437F-9D0D-0EA572974541}"/>
          </ac:graphicFrameMkLst>
        </pc:graphicFrameChg>
        <pc:picChg chg="add del mod modCrop">
          <ac:chgData name="Alexandros Anastasiou (TME)" userId="c6b2f1fa-3ddb-47a1-b2a5-72fedeac3108" providerId="ADAL" clId="{6E224726-2B57-4589-9B56-C71DFC634F79}" dt="2022-03-30T23:23:29.047" v="21601" actId="478"/>
          <ac:picMkLst>
            <pc:docMk/>
            <pc:sldMk cId="1086570314" sldId="1082"/>
            <ac:picMk id="5" creationId="{34915C59-0876-4DD5-878E-0FB97417802A}"/>
          </ac:picMkLst>
        </pc:picChg>
        <pc:picChg chg="add del mod modCrop">
          <ac:chgData name="Alexandros Anastasiou (TME)" userId="c6b2f1fa-3ddb-47a1-b2a5-72fedeac3108" providerId="ADAL" clId="{6E224726-2B57-4589-9B56-C71DFC634F79}" dt="2022-03-31T04:08:51.105" v="21958" actId="478"/>
          <ac:picMkLst>
            <pc:docMk/>
            <pc:sldMk cId="1086570314" sldId="1082"/>
            <ac:picMk id="12" creationId="{E1B299E5-4DCD-4610-BF2E-60E06E3FC122}"/>
          </ac:picMkLst>
        </pc:picChg>
        <pc:picChg chg="add del mod">
          <ac:chgData name="Alexandros Anastasiou (TME)" userId="c6b2f1fa-3ddb-47a1-b2a5-72fedeac3108" providerId="ADAL" clId="{6E224726-2B57-4589-9B56-C71DFC634F79}" dt="2022-03-30T23:25:31.512" v="21713" actId="478"/>
          <ac:picMkLst>
            <pc:docMk/>
            <pc:sldMk cId="1086570314" sldId="1082"/>
            <ac:picMk id="17" creationId="{5376F4E8-61F3-4A34-9A55-8C084818F023}"/>
          </ac:picMkLst>
        </pc:picChg>
        <pc:picChg chg="add del mod">
          <ac:chgData name="Alexandros Anastasiou (TME)" userId="c6b2f1fa-3ddb-47a1-b2a5-72fedeac3108" providerId="ADAL" clId="{6E224726-2B57-4589-9B56-C71DFC634F79}" dt="2022-03-30T23:25:31.512" v="21713" actId="478"/>
          <ac:picMkLst>
            <pc:docMk/>
            <pc:sldMk cId="1086570314" sldId="1082"/>
            <ac:picMk id="19" creationId="{11A3B036-1235-4C78-ABD2-C6C2024B5675}"/>
          </ac:picMkLst>
        </pc:picChg>
        <pc:picChg chg="add mod modCrop">
          <ac:chgData name="Alexandros Anastasiou (TME)" userId="c6b2f1fa-3ddb-47a1-b2a5-72fedeac3108" providerId="ADAL" clId="{6E224726-2B57-4589-9B56-C71DFC634F79}" dt="2022-03-31T04:11:20.823" v="21969" actId="164"/>
          <ac:picMkLst>
            <pc:docMk/>
            <pc:sldMk cId="1086570314" sldId="1082"/>
            <ac:picMk id="30" creationId="{A7EC42A4-007F-4217-9C2B-59825D1474BA}"/>
          </ac:picMkLst>
        </pc:picChg>
        <pc:picChg chg="add mod modCrop">
          <ac:chgData name="Alexandros Anastasiou (TME)" userId="c6b2f1fa-3ddb-47a1-b2a5-72fedeac3108" providerId="ADAL" clId="{6E224726-2B57-4589-9B56-C71DFC634F79}" dt="2022-03-31T04:11:20.823" v="21969" actId="164"/>
          <ac:picMkLst>
            <pc:docMk/>
            <pc:sldMk cId="1086570314" sldId="1082"/>
            <ac:picMk id="32" creationId="{54E2FC51-B736-4D77-80E7-E6306A80682D}"/>
          </ac:picMkLst>
        </pc:picChg>
        <pc:cxnChg chg="add mod">
          <ac:chgData name="Alexandros Anastasiou (TME)" userId="c6b2f1fa-3ddb-47a1-b2a5-72fedeac3108" providerId="ADAL" clId="{6E224726-2B57-4589-9B56-C71DFC634F79}" dt="2022-03-30T22:29:46.658" v="20123" actId="1037"/>
          <ac:cxnSpMkLst>
            <pc:docMk/>
            <pc:sldMk cId="1086570314" sldId="1082"/>
            <ac:cxnSpMk id="8" creationId="{3B88D6F8-29D2-4F99-8F6A-39CCB5728476}"/>
          </ac:cxnSpMkLst>
        </pc:cxnChg>
        <pc:cxnChg chg="add mod ord">
          <ac:chgData name="Alexandros Anastasiou (TME)" userId="c6b2f1fa-3ddb-47a1-b2a5-72fedeac3108" providerId="ADAL" clId="{6E224726-2B57-4589-9B56-C71DFC634F79}" dt="2022-03-31T04:29:59.896" v="23165" actId="1037"/>
          <ac:cxnSpMkLst>
            <pc:docMk/>
            <pc:sldMk cId="1086570314" sldId="1082"/>
            <ac:cxnSpMk id="14" creationId="{61DAF9B0-6D47-45F9-9825-4822D8236B79}"/>
          </ac:cxnSpMkLst>
        </pc:cxnChg>
        <pc:cxnChg chg="add mod ord">
          <ac:chgData name="Alexandros Anastasiou (TME)" userId="c6b2f1fa-3ddb-47a1-b2a5-72fedeac3108" providerId="ADAL" clId="{6E224726-2B57-4589-9B56-C71DFC634F79}" dt="2022-03-31T04:29:59.896" v="23165" actId="1037"/>
          <ac:cxnSpMkLst>
            <pc:docMk/>
            <pc:sldMk cId="1086570314" sldId="1082"/>
            <ac:cxnSpMk id="15" creationId="{C6C4582B-588F-447A-B62E-5F422D7F936F}"/>
          </ac:cxnSpMkLst>
        </pc:cxnChg>
      </pc:sldChg>
      <pc:sldChg chg="addSp delSp modSp mod modNotesTx">
        <pc:chgData name="Alexandros Anastasiou (TME)" userId="c6b2f1fa-3ddb-47a1-b2a5-72fedeac3108" providerId="ADAL" clId="{6E224726-2B57-4589-9B56-C71DFC634F79}" dt="2022-03-31T11:30:18.342" v="34907" actId="20577"/>
        <pc:sldMkLst>
          <pc:docMk/>
          <pc:sldMk cId="3094070011" sldId="1083"/>
        </pc:sldMkLst>
        <pc:spChg chg="del mod">
          <ac:chgData name="Alexandros Anastasiou (TME)" userId="c6b2f1fa-3ddb-47a1-b2a5-72fedeac3108" providerId="ADAL" clId="{6E224726-2B57-4589-9B56-C71DFC634F79}" dt="2022-03-30T22:30:21.742" v="20143" actId="478"/>
          <ac:spMkLst>
            <pc:docMk/>
            <pc:sldMk cId="3094070011" sldId="1083"/>
            <ac:spMk id="4" creationId="{AC114850-6814-4BEA-A529-A8D89D816F12}"/>
          </ac:spMkLst>
        </pc:spChg>
        <pc:spChg chg="mod">
          <ac:chgData name="Alexandros Anastasiou (TME)" userId="c6b2f1fa-3ddb-47a1-b2a5-72fedeac3108" providerId="ADAL" clId="{6E224726-2B57-4589-9B56-C71DFC634F79}" dt="2022-03-31T07:08:19.794" v="27249" actId="20577"/>
          <ac:spMkLst>
            <pc:docMk/>
            <pc:sldMk cId="3094070011" sldId="1083"/>
            <ac:spMk id="7" creationId="{9EA08FB8-D00F-44F8-AE6A-ED45A5964FFA}"/>
          </ac:spMkLst>
        </pc:spChg>
        <pc:spChg chg="add del">
          <ac:chgData name="Alexandros Anastasiou (TME)" userId="c6b2f1fa-3ddb-47a1-b2a5-72fedeac3108" providerId="ADAL" clId="{6E224726-2B57-4589-9B56-C71DFC634F79}" dt="2022-03-30T22:30:13.533" v="20142" actId="22"/>
          <ac:spMkLst>
            <pc:docMk/>
            <pc:sldMk cId="3094070011" sldId="1083"/>
            <ac:spMk id="8" creationId="{A47DE2FD-A9CF-4C03-845B-CD74BA06D699}"/>
          </ac:spMkLst>
        </pc:spChg>
        <pc:spChg chg="add mod">
          <ac:chgData name="Alexandros Anastasiou (TME)" userId="c6b2f1fa-3ddb-47a1-b2a5-72fedeac3108" providerId="ADAL" clId="{6E224726-2B57-4589-9B56-C71DFC634F79}" dt="2022-03-30T22:30:25.714" v="20146"/>
          <ac:spMkLst>
            <pc:docMk/>
            <pc:sldMk cId="3094070011" sldId="1083"/>
            <ac:spMk id="9" creationId="{2214CE51-F4BC-4F42-8B08-91243159E107}"/>
          </ac:spMkLst>
        </pc:spChg>
        <pc:spChg chg="del">
          <ac:chgData name="Alexandros Anastasiou (TME)" userId="c6b2f1fa-3ddb-47a1-b2a5-72fedeac3108" providerId="ADAL" clId="{6E224726-2B57-4589-9B56-C71DFC634F79}" dt="2022-03-30T22:30:23.484" v="20144" actId="478"/>
          <ac:spMkLst>
            <pc:docMk/>
            <pc:sldMk cId="3094070011" sldId="1083"/>
            <ac:spMk id="10" creationId="{E2A939CF-D138-460D-BBE3-F55343659137}"/>
          </ac:spMkLst>
        </pc:spChg>
        <pc:spChg chg="add mod">
          <ac:chgData name="Alexandros Anastasiou (TME)" userId="c6b2f1fa-3ddb-47a1-b2a5-72fedeac3108" providerId="ADAL" clId="{6E224726-2B57-4589-9B56-C71DFC634F79}" dt="2022-03-30T23:17:20.883" v="21444" actId="20577"/>
          <ac:spMkLst>
            <pc:docMk/>
            <pc:sldMk cId="3094070011" sldId="1083"/>
            <ac:spMk id="12" creationId="{9ED08EEC-58BF-4611-A51C-A41B9CF33D83}"/>
          </ac:spMkLst>
        </pc:spChg>
        <pc:spChg chg="add del mod">
          <ac:chgData name="Alexandros Anastasiou (TME)" userId="c6b2f1fa-3ddb-47a1-b2a5-72fedeac3108" providerId="ADAL" clId="{6E224726-2B57-4589-9B56-C71DFC634F79}" dt="2022-03-30T23:33:04.495" v="21889" actId="478"/>
          <ac:spMkLst>
            <pc:docMk/>
            <pc:sldMk cId="3094070011" sldId="1083"/>
            <ac:spMk id="13" creationId="{D39CEC0A-308F-49EE-B389-01748CB2776A}"/>
          </ac:spMkLst>
        </pc:spChg>
        <pc:spChg chg="add del">
          <ac:chgData name="Alexandros Anastasiou (TME)" userId="c6b2f1fa-3ddb-47a1-b2a5-72fedeac3108" providerId="ADAL" clId="{6E224726-2B57-4589-9B56-C71DFC634F79}" dt="2022-03-30T23:31:37.466" v="21855" actId="22"/>
          <ac:spMkLst>
            <pc:docMk/>
            <pc:sldMk cId="3094070011" sldId="1083"/>
            <ac:spMk id="14" creationId="{C87D35F4-BA22-48D4-8E9E-5BFE7B2D2EC0}"/>
          </ac:spMkLst>
        </pc:spChg>
        <pc:spChg chg="del mod">
          <ac:chgData name="Alexandros Anastasiou (TME)" userId="c6b2f1fa-3ddb-47a1-b2a5-72fedeac3108" providerId="ADAL" clId="{6E224726-2B57-4589-9B56-C71DFC634F79}" dt="2022-03-30T22:30:36.276" v="20151" actId="478"/>
          <ac:spMkLst>
            <pc:docMk/>
            <pc:sldMk cId="3094070011" sldId="1083"/>
            <ac:spMk id="18" creationId="{30B52CD3-88D8-4CC0-ADA9-773CC1A0B6B0}"/>
          </ac:spMkLst>
        </pc:spChg>
        <pc:spChg chg="add mod">
          <ac:chgData name="Alexandros Anastasiou (TME)" userId="c6b2f1fa-3ddb-47a1-b2a5-72fedeac3108" providerId="ADAL" clId="{6E224726-2B57-4589-9B56-C71DFC634F79}" dt="2022-03-31T04:51:05.504" v="23918" actId="1036"/>
          <ac:spMkLst>
            <pc:docMk/>
            <pc:sldMk cId="3094070011" sldId="1083"/>
            <ac:spMk id="24" creationId="{06C0FEFF-09DC-4E7F-8516-33A4C60CBA31}"/>
          </ac:spMkLst>
        </pc:spChg>
        <pc:spChg chg="add mod">
          <ac:chgData name="Alexandros Anastasiou (TME)" userId="c6b2f1fa-3ddb-47a1-b2a5-72fedeac3108" providerId="ADAL" clId="{6E224726-2B57-4589-9B56-C71DFC634F79}" dt="2022-03-31T04:51:05.504" v="23918" actId="1036"/>
          <ac:spMkLst>
            <pc:docMk/>
            <pc:sldMk cId="3094070011" sldId="1083"/>
            <ac:spMk id="25" creationId="{1A8CEEB3-D348-49B7-BCF4-FE97DBA35D59}"/>
          </ac:spMkLst>
        </pc:spChg>
        <pc:spChg chg="add mod">
          <ac:chgData name="Alexandros Anastasiou (TME)" userId="c6b2f1fa-3ddb-47a1-b2a5-72fedeac3108" providerId="ADAL" clId="{6E224726-2B57-4589-9B56-C71DFC634F79}" dt="2022-03-31T04:55:28.059" v="24090" actId="1035"/>
          <ac:spMkLst>
            <pc:docMk/>
            <pc:sldMk cId="3094070011" sldId="1083"/>
            <ac:spMk id="31" creationId="{6AF578EF-CA0E-4540-9985-77964AEAEEB4}"/>
          </ac:spMkLst>
        </pc:spChg>
        <pc:spChg chg="add mod">
          <ac:chgData name="Alexandros Anastasiou (TME)" userId="c6b2f1fa-3ddb-47a1-b2a5-72fedeac3108" providerId="ADAL" clId="{6E224726-2B57-4589-9B56-C71DFC634F79}" dt="2022-03-31T04:55:28.059" v="24090" actId="1035"/>
          <ac:spMkLst>
            <pc:docMk/>
            <pc:sldMk cId="3094070011" sldId="1083"/>
            <ac:spMk id="32" creationId="{C29F11FC-4E7A-47D3-976B-B6E0E0F5DEDB}"/>
          </ac:spMkLst>
        </pc:spChg>
        <pc:spChg chg="add mod">
          <ac:chgData name="Alexandros Anastasiou (TME)" userId="c6b2f1fa-3ddb-47a1-b2a5-72fedeac3108" providerId="ADAL" clId="{6E224726-2B57-4589-9B56-C71DFC634F79}" dt="2022-03-31T04:58:16.781" v="24129" actId="1035"/>
          <ac:spMkLst>
            <pc:docMk/>
            <pc:sldMk cId="3094070011" sldId="1083"/>
            <ac:spMk id="33" creationId="{413FFEF0-BD21-43CC-8904-3E7CBB2F3052}"/>
          </ac:spMkLst>
        </pc:spChg>
        <pc:spChg chg="add mod">
          <ac:chgData name="Alexandros Anastasiou (TME)" userId="c6b2f1fa-3ddb-47a1-b2a5-72fedeac3108" providerId="ADAL" clId="{6E224726-2B57-4589-9B56-C71DFC634F79}" dt="2022-03-31T04:55:28.059" v="24090" actId="1035"/>
          <ac:spMkLst>
            <pc:docMk/>
            <pc:sldMk cId="3094070011" sldId="1083"/>
            <ac:spMk id="34" creationId="{38A850BB-D2BA-4A22-951D-39EE9CD6E166}"/>
          </ac:spMkLst>
        </pc:spChg>
        <pc:spChg chg="add mod">
          <ac:chgData name="Alexandros Anastasiou (TME)" userId="c6b2f1fa-3ddb-47a1-b2a5-72fedeac3108" providerId="ADAL" clId="{6E224726-2B57-4589-9B56-C71DFC634F79}" dt="2022-03-31T05:00:35.366" v="24160" actId="1035"/>
          <ac:spMkLst>
            <pc:docMk/>
            <pc:sldMk cId="3094070011" sldId="1083"/>
            <ac:spMk id="41" creationId="{A178AE6A-BCB5-45D5-ACF2-F150963EC58E}"/>
          </ac:spMkLst>
        </pc:spChg>
        <pc:graphicFrameChg chg="add mod modGraphic">
          <ac:chgData name="Alexandros Anastasiou (TME)" userId="c6b2f1fa-3ddb-47a1-b2a5-72fedeac3108" providerId="ADAL" clId="{6E224726-2B57-4589-9B56-C71DFC634F79}" dt="2022-03-31T06:15:39.435" v="26350" actId="207"/>
          <ac:graphicFrameMkLst>
            <pc:docMk/>
            <pc:sldMk cId="3094070011" sldId="1083"/>
            <ac:graphicFrameMk id="3" creationId="{8AEF7F8F-189E-458D-9D44-3EA1B8358F79}"/>
          </ac:graphicFrameMkLst>
        </pc:graphicFrameChg>
        <pc:graphicFrameChg chg="add mod modGraphic">
          <ac:chgData name="Alexandros Anastasiou (TME)" userId="c6b2f1fa-3ddb-47a1-b2a5-72fedeac3108" providerId="ADAL" clId="{6E224726-2B57-4589-9B56-C71DFC634F79}" dt="2022-03-31T11:30:18.342" v="34907" actId="20577"/>
          <ac:graphicFrameMkLst>
            <pc:docMk/>
            <pc:sldMk cId="3094070011" sldId="1083"/>
            <ac:graphicFrameMk id="15" creationId="{E287729C-4BC5-42B2-B9C5-6E6F939983BC}"/>
          </ac:graphicFrameMkLst>
        </pc:graphicFrameChg>
        <pc:picChg chg="add del mod">
          <ac:chgData name="Alexandros Anastasiou (TME)" userId="c6b2f1fa-3ddb-47a1-b2a5-72fedeac3108" providerId="ADAL" clId="{6E224726-2B57-4589-9B56-C71DFC634F79}" dt="2022-03-31T04:43:41.334" v="23306" actId="478"/>
          <ac:picMkLst>
            <pc:docMk/>
            <pc:sldMk cId="3094070011" sldId="1083"/>
            <ac:picMk id="16" creationId="{DD26D0B4-783F-4E84-9CE0-6705DFFE1E13}"/>
          </ac:picMkLst>
        </pc:picChg>
        <pc:picChg chg="add del mod ord">
          <ac:chgData name="Alexandros Anastasiou (TME)" userId="c6b2f1fa-3ddb-47a1-b2a5-72fedeac3108" providerId="ADAL" clId="{6E224726-2B57-4589-9B56-C71DFC634F79}" dt="2022-03-31T04:45:09.820" v="23487" actId="478"/>
          <ac:picMkLst>
            <pc:docMk/>
            <pc:sldMk cId="3094070011" sldId="1083"/>
            <ac:picMk id="19" creationId="{F7CE3AE7-0737-462D-8F95-613893BDA029}"/>
          </ac:picMkLst>
        </pc:picChg>
        <pc:picChg chg="add del mod ord">
          <ac:chgData name="Alexandros Anastasiou (TME)" userId="c6b2f1fa-3ddb-47a1-b2a5-72fedeac3108" providerId="ADAL" clId="{6E224726-2B57-4589-9B56-C71DFC634F79}" dt="2022-03-31T04:46:01.485" v="23636" actId="478"/>
          <ac:picMkLst>
            <pc:docMk/>
            <pc:sldMk cId="3094070011" sldId="1083"/>
            <ac:picMk id="21" creationId="{BF7DB348-8CAC-4DB2-9834-134999C6D9AF}"/>
          </ac:picMkLst>
        </pc:picChg>
        <pc:picChg chg="add mod ord">
          <ac:chgData name="Alexandros Anastasiou (TME)" userId="c6b2f1fa-3ddb-47a1-b2a5-72fedeac3108" providerId="ADAL" clId="{6E224726-2B57-4589-9B56-C71DFC634F79}" dt="2022-03-31T04:46:28.579" v="23680" actId="167"/>
          <ac:picMkLst>
            <pc:docMk/>
            <pc:sldMk cId="3094070011" sldId="1083"/>
            <ac:picMk id="23" creationId="{3B9BA018-1F24-40F8-83F8-B343836205CF}"/>
          </ac:picMkLst>
        </pc:picChg>
        <pc:picChg chg="add del">
          <ac:chgData name="Alexandros Anastasiou (TME)" userId="c6b2f1fa-3ddb-47a1-b2a5-72fedeac3108" providerId="ADAL" clId="{6E224726-2B57-4589-9B56-C71DFC634F79}" dt="2022-03-31T04:53:40.812" v="24004" actId="478"/>
          <ac:picMkLst>
            <pc:docMk/>
            <pc:sldMk cId="3094070011" sldId="1083"/>
            <ac:picMk id="36" creationId="{D39806B7-5F0C-4F3D-8502-A68A0E2B41DA}"/>
          </ac:picMkLst>
        </pc:picChg>
        <pc:picChg chg="add mod modCrop">
          <ac:chgData name="Alexandros Anastasiou (TME)" userId="c6b2f1fa-3ddb-47a1-b2a5-72fedeac3108" providerId="ADAL" clId="{6E224726-2B57-4589-9B56-C71DFC634F79}" dt="2022-03-31T04:55:34.878" v="24104" actId="1035"/>
          <ac:picMkLst>
            <pc:docMk/>
            <pc:sldMk cId="3094070011" sldId="1083"/>
            <ac:picMk id="38" creationId="{DD5B9792-E9FC-4E1D-8632-8116307E98F9}"/>
          </ac:picMkLst>
        </pc:picChg>
        <pc:picChg chg="add mod modCrop">
          <ac:chgData name="Alexandros Anastasiou (TME)" userId="c6b2f1fa-3ddb-47a1-b2a5-72fedeac3108" providerId="ADAL" clId="{6E224726-2B57-4589-9B56-C71DFC634F79}" dt="2022-03-31T04:58:25.139" v="24130" actId="208"/>
          <ac:picMkLst>
            <pc:docMk/>
            <pc:sldMk cId="3094070011" sldId="1083"/>
            <ac:picMk id="40" creationId="{0D406154-F39F-402C-90FE-57F0CE53C7AB}"/>
          </ac:picMkLst>
        </pc:picChg>
        <pc:cxnChg chg="add mod">
          <ac:chgData name="Alexandros Anastasiou (TME)" userId="c6b2f1fa-3ddb-47a1-b2a5-72fedeac3108" providerId="ADAL" clId="{6E224726-2B57-4589-9B56-C71DFC634F79}" dt="2022-03-31T04:51:15.547" v="23968" actId="1038"/>
          <ac:cxnSpMkLst>
            <pc:docMk/>
            <pc:sldMk cId="3094070011" sldId="1083"/>
            <ac:cxnSpMk id="11" creationId="{155DBE9F-71AD-4F10-9C14-2F4EA362D6B7}"/>
          </ac:cxnSpMkLst>
        </pc:cxnChg>
        <pc:cxnChg chg="add mod">
          <ac:chgData name="Alexandros Anastasiou (TME)" userId="c6b2f1fa-3ddb-47a1-b2a5-72fedeac3108" providerId="ADAL" clId="{6E224726-2B57-4589-9B56-C71DFC634F79}" dt="2022-03-31T04:55:28.059" v="24090" actId="1035"/>
          <ac:cxnSpMkLst>
            <pc:docMk/>
            <pc:sldMk cId="3094070011" sldId="1083"/>
            <ac:cxnSpMk id="27" creationId="{E23DC5CB-7A36-44CA-A992-8AEBDBC563BF}"/>
          </ac:cxnSpMkLst>
        </pc:cxnChg>
        <pc:cxnChg chg="add mod">
          <ac:chgData name="Alexandros Anastasiou (TME)" userId="c6b2f1fa-3ddb-47a1-b2a5-72fedeac3108" providerId="ADAL" clId="{6E224726-2B57-4589-9B56-C71DFC634F79}" dt="2022-03-31T04:55:28.059" v="24090" actId="1035"/>
          <ac:cxnSpMkLst>
            <pc:docMk/>
            <pc:sldMk cId="3094070011" sldId="1083"/>
            <ac:cxnSpMk id="28" creationId="{513B7413-AA97-4A09-9495-4A6E74DE7F47}"/>
          </ac:cxnSpMkLst>
        </pc:cxnChg>
      </pc:sldChg>
      <pc:sldChg chg="addSp delSp modSp mod">
        <pc:chgData name="Alexandros Anastasiou (TME)" userId="c6b2f1fa-3ddb-47a1-b2a5-72fedeac3108" providerId="ADAL" clId="{6E224726-2B57-4589-9B56-C71DFC634F79}" dt="2022-03-31T11:15:50.471" v="34238" actId="1076"/>
        <pc:sldMkLst>
          <pc:docMk/>
          <pc:sldMk cId="3289175614" sldId="1084"/>
        </pc:sldMkLst>
        <pc:spChg chg="del mod">
          <ac:chgData name="Alexandros Anastasiou (TME)" userId="c6b2f1fa-3ddb-47a1-b2a5-72fedeac3108" providerId="ADAL" clId="{6E224726-2B57-4589-9B56-C71DFC634F79}" dt="2022-03-30T22:30:51.199" v="20156" actId="478"/>
          <ac:spMkLst>
            <pc:docMk/>
            <pc:sldMk cId="3289175614" sldId="1084"/>
            <ac:spMk id="4" creationId="{AC114850-6814-4BEA-A529-A8D89D816F12}"/>
          </ac:spMkLst>
        </pc:spChg>
        <pc:spChg chg="add del mod">
          <ac:chgData name="Alexandros Anastasiou (TME)" userId="c6b2f1fa-3ddb-47a1-b2a5-72fedeac3108" providerId="ADAL" clId="{6E224726-2B57-4589-9B56-C71DFC634F79}" dt="2022-03-31T05:20:56.006" v="24715" actId="478"/>
          <ac:spMkLst>
            <pc:docMk/>
            <pc:sldMk cId="3289175614" sldId="1084"/>
            <ac:spMk id="6" creationId="{731D2C01-9B93-4B73-A1D5-CAC7CC289349}"/>
          </ac:spMkLst>
        </pc:spChg>
        <pc:spChg chg="mod">
          <ac:chgData name="Alexandros Anastasiou (TME)" userId="c6b2f1fa-3ddb-47a1-b2a5-72fedeac3108" providerId="ADAL" clId="{6E224726-2B57-4589-9B56-C71DFC634F79}" dt="2022-03-31T05:39:58.099" v="25390" actId="113"/>
          <ac:spMkLst>
            <pc:docMk/>
            <pc:sldMk cId="3289175614" sldId="1084"/>
            <ac:spMk id="7" creationId="{9EA08FB8-D00F-44F8-AE6A-ED45A5964FFA}"/>
          </ac:spMkLst>
        </pc:spChg>
        <pc:spChg chg="add del">
          <ac:chgData name="Alexandros Anastasiou (TME)" userId="c6b2f1fa-3ddb-47a1-b2a5-72fedeac3108" providerId="ADAL" clId="{6E224726-2B57-4589-9B56-C71DFC634F79}" dt="2022-03-30T22:31:11.039" v="20171" actId="478"/>
          <ac:spMkLst>
            <pc:docMk/>
            <pc:sldMk cId="3289175614" sldId="1084"/>
            <ac:spMk id="8" creationId="{32C162E6-A37A-4F22-9F7E-2E2B914C7DD9}"/>
          </ac:spMkLst>
        </pc:spChg>
        <pc:spChg chg="add mod">
          <ac:chgData name="Alexandros Anastasiou (TME)" userId="c6b2f1fa-3ddb-47a1-b2a5-72fedeac3108" providerId="ADAL" clId="{6E224726-2B57-4589-9B56-C71DFC634F79}" dt="2022-03-30T22:30:59.561" v="20157"/>
          <ac:spMkLst>
            <pc:docMk/>
            <pc:sldMk cId="3289175614" sldId="1084"/>
            <ac:spMk id="9" creationId="{E561AD82-1845-45BF-87C6-E8275B9F5746}"/>
          </ac:spMkLst>
        </pc:spChg>
        <pc:spChg chg="del">
          <ac:chgData name="Alexandros Anastasiou (TME)" userId="c6b2f1fa-3ddb-47a1-b2a5-72fedeac3108" providerId="ADAL" clId="{6E224726-2B57-4589-9B56-C71DFC634F79}" dt="2022-03-30T22:30:51.199" v="20156" actId="478"/>
          <ac:spMkLst>
            <pc:docMk/>
            <pc:sldMk cId="3289175614" sldId="1084"/>
            <ac:spMk id="10" creationId="{E2A939CF-D138-460D-BBE3-F55343659137}"/>
          </ac:spMkLst>
        </pc:spChg>
        <pc:spChg chg="add mod">
          <ac:chgData name="Alexandros Anastasiou (TME)" userId="c6b2f1fa-3ddb-47a1-b2a5-72fedeac3108" providerId="ADAL" clId="{6E224726-2B57-4589-9B56-C71DFC634F79}" dt="2022-03-31T11:15:50.471" v="34238" actId="1076"/>
          <ac:spMkLst>
            <pc:docMk/>
            <pc:sldMk cId="3289175614" sldId="1084"/>
            <ac:spMk id="12" creationId="{EF1161A4-24A5-4F9F-8B28-284A0BCCCF66}"/>
          </ac:spMkLst>
        </pc:spChg>
        <pc:spChg chg="del mod">
          <ac:chgData name="Alexandros Anastasiou (TME)" userId="c6b2f1fa-3ddb-47a1-b2a5-72fedeac3108" providerId="ADAL" clId="{6E224726-2B57-4589-9B56-C71DFC634F79}" dt="2022-03-30T22:30:47.593" v="20154" actId="478"/>
          <ac:spMkLst>
            <pc:docMk/>
            <pc:sldMk cId="3289175614" sldId="1084"/>
            <ac:spMk id="18" creationId="{30B52CD3-88D8-4CC0-ADA9-773CC1A0B6B0}"/>
          </ac:spMkLst>
        </pc:spChg>
        <pc:spChg chg="add del">
          <ac:chgData name="Alexandros Anastasiou (TME)" userId="c6b2f1fa-3ddb-47a1-b2a5-72fedeac3108" providerId="ADAL" clId="{6E224726-2B57-4589-9B56-C71DFC634F79}" dt="2022-03-31T05:36:15.847" v="25220" actId="478"/>
          <ac:spMkLst>
            <pc:docMk/>
            <pc:sldMk cId="3289175614" sldId="1084"/>
            <ac:spMk id="21" creationId="{4A070E09-0DA0-47E2-95B9-B201EAA91339}"/>
          </ac:spMkLst>
        </pc:spChg>
        <pc:spChg chg="add mod">
          <ac:chgData name="Alexandros Anastasiou (TME)" userId="c6b2f1fa-3ddb-47a1-b2a5-72fedeac3108" providerId="ADAL" clId="{6E224726-2B57-4589-9B56-C71DFC634F79}" dt="2022-03-31T05:37:30.831" v="25286" actId="208"/>
          <ac:spMkLst>
            <pc:docMk/>
            <pc:sldMk cId="3289175614" sldId="1084"/>
            <ac:spMk id="26" creationId="{7C6ED320-BCF8-443E-894A-2A8E4CC27D89}"/>
          </ac:spMkLst>
        </pc:spChg>
        <pc:spChg chg="add mod">
          <ac:chgData name="Alexandros Anastasiou (TME)" userId="c6b2f1fa-3ddb-47a1-b2a5-72fedeac3108" providerId="ADAL" clId="{6E224726-2B57-4589-9B56-C71DFC634F79}" dt="2022-03-31T05:37:51.788" v="25302" actId="1582"/>
          <ac:spMkLst>
            <pc:docMk/>
            <pc:sldMk cId="3289175614" sldId="1084"/>
            <ac:spMk id="27" creationId="{972BCD31-F86E-4C52-83D4-B428B66C5401}"/>
          </ac:spMkLst>
        </pc:spChg>
        <pc:spChg chg="add mod">
          <ac:chgData name="Alexandros Anastasiou (TME)" userId="c6b2f1fa-3ddb-47a1-b2a5-72fedeac3108" providerId="ADAL" clId="{6E224726-2B57-4589-9B56-C71DFC634F79}" dt="2022-03-31T06:16:39.322" v="26355" actId="208"/>
          <ac:spMkLst>
            <pc:docMk/>
            <pc:sldMk cId="3289175614" sldId="1084"/>
            <ac:spMk id="30" creationId="{DFD6EB8A-E367-4311-A274-7F4977633C3E}"/>
          </ac:spMkLst>
        </pc:spChg>
        <pc:spChg chg="add mod">
          <ac:chgData name="Alexandros Anastasiou (TME)" userId="c6b2f1fa-3ddb-47a1-b2a5-72fedeac3108" providerId="ADAL" clId="{6E224726-2B57-4589-9B56-C71DFC634F79}" dt="2022-03-31T06:16:51.992" v="26378" actId="1038"/>
          <ac:spMkLst>
            <pc:docMk/>
            <pc:sldMk cId="3289175614" sldId="1084"/>
            <ac:spMk id="31" creationId="{DFEAAC8D-BE74-4232-939A-602F4854BCB9}"/>
          </ac:spMkLst>
        </pc:spChg>
        <pc:spChg chg="add mod">
          <ac:chgData name="Alexandros Anastasiou (TME)" userId="c6b2f1fa-3ddb-47a1-b2a5-72fedeac3108" providerId="ADAL" clId="{6E224726-2B57-4589-9B56-C71DFC634F79}" dt="2022-03-31T06:17:30.569" v="26542" actId="1582"/>
          <ac:spMkLst>
            <pc:docMk/>
            <pc:sldMk cId="3289175614" sldId="1084"/>
            <ac:spMk id="32" creationId="{8133CB75-F5AE-46F4-B9EA-6DDFA6F9A911}"/>
          </ac:spMkLst>
        </pc:spChg>
        <pc:spChg chg="add mod">
          <ac:chgData name="Alexandros Anastasiou (TME)" userId="c6b2f1fa-3ddb-47a1-b2a5-72fedeac3108" providerId="ADAL" clId="{6E224726-2B57-4589-9B56-C71DFC634F79}" dt="2022-03-31T06:18:47.044" v="26547" actId="1582"/>
          <ac:spMkLst>
            <pc:docMk/>
            <pc:sldMk cId="3289175614" sldId="1084"/>
            <ac:spMk id="33" creationId="{98B546C9-F094-4BD1-8F87-79B0D6361B63}"/>
          </ac:spMkLst>
        </pc:spChg>
        <pc:spChg chg="add mod">
          <ac:chgData name="Alexandros Anastasiou (TME)" userId="c6b2f1fa-3ddb-47a1-b2a5-72fedeac3108" providerId="ADAL" clId="{6E224726-2B57-4589-9B56-C71DFC634F79}" dt="2022-03-31T06:19:18.939" v="26603" actId="1036"/>
          <ac:spMkLst>
            <pc:docMk/>
            <pc:sldMk cId="3289175614" sldId="1084"/>
            <ac:spMk id="36" creationId="{37D52674-1099-4AE9-9B7A-E2DC1CD4A355}"/>
          </ac:spMkLst>
        </pc:spChg>
        <pc:graphicFrameChg chg="add mod modGraphic">
          <ac:chgData name="Alexandros Anastasiou (TME)" userId="c6b2f1fa-3ddb-47a1-b2a5-72fedeac3108" providerId="ADAL" clId="{6E224726-2B57-4589-9B56-C71DFC634F79}" dt="2022-03-31T05:31:10.002" v="25078" actId="313"/>
          <ac:graphicFrameMkLst>
            <pc:docMk/>
            <pc:sldMk cId="3289175614" sldId="1084"/>
            <ac:graphicFrameMk id="15" creationId="{E4394678-6E94-4892-9E0A-CB636604F2F0}"/>
          </ac:graphicFrameMkLst>
        </pc:graphicFrameChg>
        <pc:picChg chg="add del mod modCrop">
          <ac:chgData name="Alexandros Anastasiou (TME)" userId="c6b2f1fa-3ddb-47a1-b2a5-72fedeac3108" providerId="ADAL" clId="{6E224726-2B57-4589-9B56-C71DFC634F79}" dt="2022-03-31T05:15:36.554" v="24645" actId="478"/>
          <ac:picMkLst>
            <pc:docMk/>
            <pc:sldMk cId="3289175614" sldId="1084"/>
            <ac:picMk id="5" creationId="{84BBE175-F6D8-477F-A7A9-4362145CB2D3}"/>
          </ac:picMkLst>
        </pc:picChg>
        <pc:picChg chg="add mod modCrop">
          <ac:chgData name="Alexandros Anastasiou (TME)" userId="c6b2f1fa-3ddb-47a1-b2a5-72fedeac3108" providerId="ADAL" clId="{6E224726-2B57-4589-9B56-C71DFC634F79}" dt="2022-03-31T06:16:58.883" v="26381" actId="1076"/>
          <ac:picMkLst>
            <pc:docMk/>
            <pc:sldMk cId="3289175614" sldId="1084"/>
            <ac:picMk id="14" creationId="{00C3C9D4-889C-48E5-81AA-2AA483BF77BD}"/>
          </ac:picMkLst>
        </pc:picChg>
        <pc:picChg chg="add del mod">
          <ac:chgData name="Alexandros Anastasiou (TME)" userId="c6b2f1fa-3ddb-47a1-b2a5-72fedeac3108" providerId="ADAL" clId="{6E224726-2B57-4589-9B56-C71DFC634F79}" dt="2022-03-31T05:33:46.992" v="25149" actId="478"/>
          <ac:picMkLst>
            <pc:docMk/>
            <pc:sldMk cId="3289175614" sldId="1084"/>
            <ac:picMk id="17" creationId="{26B3F310-ED3F-44DC-AC74-9DF0755E1B17}"/>
          </ac:picMkLst>
        </pc:picChg>
        <pc:picChg chg="add del mod">
          <ac:chgData name="Alexandros Anastasiou (TME)" userId="c6b2f1fa-3ddb-47a1-b2a5-72fedeac3108" providerId="ADAL" clId="{6E224726-2B57-4589-9B56-C71DFC634F79}" dt="2022-03-31T05:36:17.088" v="25222" actId="478"/>
          <ac:picMkLst>
            <pc:docMk/>
            <pc:sldMk cId="3289175614" sldId="1084"/>
            <ac:picMk id="20" creationId="{7607260D-373A-4003-BC40-5A03150A316B}"/>
          </ac:picMkLst>
        </pc:picChg>
        <pc:picChg chg="add del mod">
          <ac:chgData name="Alexandros Anastasiou (TME)" userId="c6b2f1fa-3ddb-47a1-b2a5-72fedeac3108" providerId="ADAL" clId="{6E224726-2B57-4589-9B56-C71DFC634F79}" dt="2022-03-31T05:36:22.324" v="25237" actId="478"/>
          <ac:picMkLst>
            <pc:docMk/>
            <pc:sldMk cId="3289175614" sldId="1084"/>
            <ac:picMk id="23" creationId="{0B761B57-81AE-4857-950E-F58D2D838057}"/>
          </ac:picMkLst>
        </pc:picChg>
        <pc:picChg chg="add mod">
          <ac:chgData name="Alexandros Anastasiou (TME)" userId="c6b2f1fa-3ddb-47a1-b2a5-72fedeac3108" providerId="ADAL" clId="{6E224726-2B57-4589-9B56-C71DFC634F79}" dt="2022-03-31T05:36:57.867" v="25282" actId="1037"/>
          <ac:picMkLst>
            <pc:docMk/>
            <pc:sldMk cId="3289175614" sldId="1084"/>
            <ac:picMk id="25" creationId="{336BB9B0-43F2-4A2B-B196-6C9311FD0EC7}"/>
          </ac:picMkLst>
        </pc:picChg>
        <pc:cxnChg chg="add mod">
          <ac:chgData name="Alexandros Anastasiou (TME)" userId="c6b2f1fa-3ddb-47a1-b2a5-72fedeac3108" providerId="ADAL" clId="{6E224726-2B57-4589-9B56-C71DFC634F79}" dt="2022-03-30T22:30:59.561" v="20157"/>
          <ac:cxnSpMkLst>
            <pc:docMk/>
            <pc:sldMk cId="3289175614" sldId="1084"/>
            <ac:cxnSpMk id="11" creationId="{B911AB47-F48A-4159-92BD-CA2C64118FBB}"/>
          </ac:cxnSpMkLst>
        </pc:cxnChg>
        <pc:cxnChg chg="add mod">
          <ac:chgData name="Alexandros Anastasiou (TME)" userId="c6b2f1fa-3ddb-47a1-b2a5-72fedeac3108" providerId="ADAL" clId="{6E224726-2B57-4589-9B56-C71DFC634F79}" dt="2022-03-31T06:16:03.838" v="26352" actId="1582"/>
          <ac:cxnSpMkLst>
            <pc:docMk/>
            <pc:sldMk cId="3289175614" sldId="1084"/>
            <ac:cxnSpMk id="29" creationId="{7FA19710-6292-451C-93F0-3E135317CEA3}"/>
          </ac:cxnSpMkLst>
        </pc:cxnChg>
        <pc:cxnChg chg="add mod">
          <ac:chgData name="Alexandros Anastasiou (TME)" userId="c6b2f1fa-3ddb-47a1-b2a5-72fedeac3108" providerId="ADAL" clId="{6E224726-2B57-4589-9B56-C71DFC634F79}" dt="2022-03-31T06:18:57.460" v="26550" actId="1582"/>
          <ac:cxnSpMkLst>
            <pc:docMk/>
            <pc:sldMk cId="3289175614" sldId="1084"/>
            <ac:cxnSpMk id="35" creationId="{D520273D-0574-4CA2-9E42-C53347A55A0A}"/>
          </ac:cxnSpMkLst>
        </pc:cxnChg>
      </pc:sldChg>
      <pc:sldChg chg="add del">
        <pc:chgData name="Alexandros Anastasiou (TME)" userId="c6b2f1fa-3ddb-47a1-b2a5-72fedeac3108" providerId="ADAL" clId="{6E224726-2B57-4589-9B56-C71DFC634F79}" dt="2022-03-30T06:06:20.238" v="959" actId="2696"/>
        <pc:sldMkLst>
          <pc:docMk/>
          <pc:sldMk cId="689811774" sldId="1085"/>
        </pc:sldMkLst>
      </pc:sldChg>
      <pc:sldChg chg="addSp delSp modSp add mod ord addCm delCm modCm modNotesTx">
        <pc:chgData name="Alexandros Anastasiou (TME)" userId="c6b2f1fa-3ddb-47a1-b2a5-72fedeac3108" providerId="ADAL" clId="{6E224726-2B57-4589-9B56-C71DFC634F79}" dt="2022-03-31T11:11:53.318" v="34236" actId="20577"/>
        <pc:sldMkLst>
          <pc:docMk/>
          <pc:sldMk cId="2786513442" sldId="1085"/>
        </pc:sldMkLst>
        <pc:spChg chg="del">
          <ac:chgData name="Alexandros Anastasiou (TME)" userId="c6b2f1fa-3ddb-47a1-b2a5-72fedeac3108" providerId="ADAL" clId="{6E224726-2B57-4589-9B56-C71DFC634F79}" dt="2022-03-30T09:13:12.863" v="4040" actId="478"/>
          <ac:spMkLst>
            <pc:docMk/>
            <pc:sldMk cId="2786513442" sldId="1085"/>
            <ac:spMk id="2" creationId="{91B344A7-5FF2-404B-A369-91906502F8A1}"/>
          </ac:spMkLst>
        </pc:spChg>
        <pc:spChg chg="add mod">
          <ac:chgData name="Alexandros Anastasiou (TME)" userId="c6b2f1fa-3ddb-47a1-b2a5-72fedeac3108" providerId="ADAL" clId="{6E224726-2B57-4589-9B56-C71DFC634F79}" dt="2022-03-30T15:56:09.956" v="12229" actId="1038"/>
          <ac:spMkLst>
            <pc:docMk/>
            <pc:sldMk cId="2786513442" sldId="1085"/>
            <ac:spMk id="2" creationId="{A003CAF4-5B66-48DE-B9E6-3E4E5D9828C8}"/>
          </ac:spMkLst>
        </pc:spChg>
        <pc:spChg chg="add mod">
          <ac:chgData name="Alexandros Anastasiou (TME)" userId="c6b2f1fa-3ddb-47a1-b2a5-72fedeac3108" providerId="ADAL" clId="{6E224726-2B57-4589-9B56-C71DFC634F79}" dt="2022-03-30T14:53:43.010" v="10297" actId="1038"/>
          <ac:spMkLst>
            <pc:docMk/>
            <pc:sldMk cId="2786513442" sldId="1085"/>
            <ac:spMk id="3" creationId="{CF7BECE0-3135-4A92-AF9B-A762AB311561}"/>
          </ac:spMkLst>
        </pc:spChg>
        <pc:spChg chg="mod">
          <ac:chgData name="Alexandros Anastasiou (TME)" userId="c6b2f1fa-3ddb-47a1-b2a5-72fedeac3108" providerId="ADAL" clId="{6E224726-2B57-4589-9B56-C71DFC634F79}" dt="2022-03-30T15:19:10.126" v="10894" actId="20577"/>
          <ac:spMkLst>
            <pc:docMk/>
            <pc:sldMk cId="2786513442" sldId="1085"/>
            <ac:spMk id="4" creationId="{AC114850-6814-4BEA-A529-A8D89D816F12}"/>
          </ac:spMkLst>
        </pc:spChg>
        <pc:spChg chg="del mod">
          <ac:chgData name="Alexandros Anastasiou (TME)" userId="c6b2f1fa-3ddb-47a1-b2a5-72fedeac3108" providerId="ADAL" clId="{6E224726-2B57-4589-9B56-C71DFC634F79}" dt="2022-03-30T09:15:03.701" v="4055" actId="478"/>
          <ac:spMkLst>
            <pc:docMk/>
            <pc:sldMk cId="2786513442" sldId="1085"/>
            <ac:spMk id="7" creationId="{9EA08FB8-D00F-44F8-AE6A-ED45A5964FFA}"/>
          </ac:spMkLst>
        </pc:spChg>
        <pc:spChg chg="del">
          <ac:chgData name="Alexandros Anastasiou (TME)" userId="c6b2f1fa-3ddb-47a1-b2a5-72fedeac3108" providerId="ADAL" clId="{6E224726-2B57-4589-9B56-C71DFC634F79}" dt="2022-03-30T09:13:12.863" v="4040" actId="478"/>
          <ac:spMkLst>
            <pc:docMk/>
            <pc:sldMk cId="2786513442" sldId="1085"/>
            <ac:spMk id="8" creationId="{378669EB-F78D-4016-B0C5-C336D6F3607C}"/>
          </ac:spMkLst>
        </pc:spChg>
        <pc:spChg chg="mod">
          <ac:chgData name="Alexandros Anastasiou (TME)" userId="c6b2f1fa-3ddb-47a1-b2a5-72fedeac3108" providerId="ADAL" clId="{6E224726-2B57-4589-9B56-C71DFC634F79}" dt="2022-03-30T09:11:39.927" v="3971" actId="1076"/>
          <ac:spMkLst>
            <pc:docMk/>
            <pc:sldMk cId="2786513442" sldId="1085"/>
            <ac:spMk id="10" creationId="{E2A939CF-D138-460D-BBE3-F55343659137}"/>
          </ac:spMkLst>
        </pc:spChg>
        <pc:spChg chg="del">
          <ac:chgData name="Alexandros Anastasiou (TME)" userId="c6b2f1fa-3ddb-47a1-b2a5-72fedeac3108" providerId="ADAL" clId="{6E224726-2B57-4589-9B56-C71DFC634F79}" dt="2022-03-30T09:13:12.863" v="4040" actId="478"/>
          <ac:spMkLst>
            <pc:docMk/>
            <pc:sldMk cId="2786513442" sldId="1085"/>
            <ac:spMk id="14" creationId="{EF864806-2C33-43C0-ABED-DD03273A6F59}"/>
          </ac:spMkLst>
        </pc:spChg>
        <pc:spChg chg="del">
          <ac:chgData name="Alexandros Anastasiou (TME)" userId="c6b2f1fa-3ddb-47a1-b2a5-72fedeac3108" providerId="ADAL" clId="{6E224726-2B57-4589-9B56-C71DFC634F79}" dt="2022-03-30T09:13:12.863" v="4040" actId="478"/>
          <ac:spMkLst>
            <pc:docMk/>
            <pc:sldMk cId="2786513442" sldId="1085"/>
            <ac:spMk id="15" creationId="{A2A398F2-2A78-41AA-9833-274E217B7E86}"/>
          </ac:spMkLst>
        </pc:spChg>
        <pc:spChg chg="del">
          <ac:chgData name="Alexandros Anastasiou (TME)" userId="c6b2f1fa-3ddb-47a1-b2a5-72fedeac3108" providerId="ADAL" clId="{6E224726-2B57-4589-9B56-C71DFC634F79}" dt="2022-03-30T09:13:12.863" v="4040" actId="478"/>
          <ac:spMkLst>
            <pc:docMk/>
            <pc:sldMk cId="2786513442" sldId="1085"/>
            <ac:spMk id="16" creationId="{B1D2F17D-FB32-4A6F-9471-3D1B69BC55BD}"/>
          </ac:spMkLst>
        </pc:spChg>
        <pc:spChg chg="del">
          <ac:chgData name="Alexandros Anastasiou (TME)" userId="c6b2f1fa-3ddb-47a1-b2a5-72fedeac3108" providerId="ADAL" clId="{6E224726-2B57-4589-9B56-C71DFC634F79}" dt="2022-03-30T09:13:12.863" v="4040" actId="478"/>
          <ac:spMkLst>
            <pc:docMk/>
            <pc:sldMk cId="2786513442" sldId="1085"/>
            <ac:spMk id="17" creationId="{7867761C-B928-4362-BEF0-BD405E7A9507}"/>
          </ac:spMkLst>
        </pc:spChg>
        <pc:spChg chg="del">
          <ac:chgData name="Alexandros Anastasiou (TME)" userId="c6b2f1fa-3ddb-47a1-b2a5-72fedeac3108" providerId="ADAL" clId="{6E224726-2B57-4589-9B56-C71DFC634F79}" dt="2022-03-30T09:13:12.863" v="4040" actId="478"/>
          <ac:spMkLst>
            <pc:docMk/>
            <pc:sldMk cId="2786513442" sldId="1085"/>
            <ac:spMk id="20" creationId="{88B79369-6683-461E-8654-F7C5E93EAD01}"/>
          </ac:spMkLst>
        </pc:spChg>
        <pc:spChg chg="del">
          <ac:chgData name="Alexandros Anastasiou (TME)" userId="c6b2f1fa-3ddb-47a1-b2a5-72fedeac3108" providerId="ADAL" clId="{6E224726-2B57-4589-9B56-C71DFC634F79}" dt="2022-03-30T09:13:12.863" v="4040" actId="478"/>
          <ac:spMkLst>
            <pc:docMk/>
            <pc:sldMk cId="2786513442" sldId="1085"/>
            <ac:spMk id="21" creationId="{A22ACD50-A6BA-4034-9139-DB8239B5A700}"/>
          </ac:spMkLst>
        </pc:spChg>
        <pc:spChg chg="del">
          <ac:chgData name="Alexandros Anastasiou (TME)" userId="c6b2f1fa-3ddb-47a1-b2a5-72fedeac3108" providerId="ADAL" clId="{6E224726-2B57-4589-9B56-C71DFC634F79}" dt="2022-03-30T09:13:12.863" v="4040" actId="478"/>
          <ac:spMkLst>
            <pc:docMk/>
            <pc:sldMk cId="2786513442" sldId="1085"/>
            <ac:spMk id="22" creationId="{CD31FCD2-9193-470F-AC29-A1D27EDD673A}"/>
          </ac:spMkLst>
        </pc:spChg>
        <pc:spChg chg="del">
          <ac:chgData name="Alexandros Anastasiou (TME)" userId="c6b2f1fa-3ddb-47a1-b2a5-72fedeac3108" providerId="ADAL" clId="{6E224726-2B57-4589-9B56-C71DFC634F79}" dt="2022-03-30T09:13:12.863" v="4040" actId="478"/>
          <ac:spMkLst>
            <pc:docMk/>
            <pc:sldMk cId="2786513442" sldId="1085"/>
            <ac:spMk id="23" creationId="{7727F254-7456-495A-9CED-97B693C2DCAD}"/>
          </ac:spMkLst>
        </pc:spChg>
        <pc:spChg chg="del">
          <ac:chgData name="Alexandros Anastasiou (TME)" userId="c6b2f1fa-3ddb-47a1-b2a5-72fedeac3108" providerId="ADAL" clId="{6E224726-2B57-4589-9B56-C71DFC634F79}" dt="2022-03-30T09:13:12.863" v="4040" actId="478"/>
          <ac:spMkLst>
            <pc:docMk/>
            <pc:sldMk cId="2786513442" sldId="1085"/>
            <ac:spMk id="24" creationId="{0E6A8D14-8F93-4205-B5AA-556B65339A1D}"/>
          </ac:spMkLst>
        </pc:spChg>
        <pc:spChg chg="add mod">
          <ac:chgData name="Alexandros Anastasiou (TME)" userId="c6b2f1fa-3ddb-47a1-b2a5-72fedeac3108" providerId="ADAL" clId="{6E224726-2B57-4589-9B56-C71DFC634F79}" dt="2022-03-30T14:51:55.084" v="10233" actId="1076"/>
          <ac:spMkLst>
            <pc:docMk/>
            <pc:sldMk cId="2786513442" sldId="1085"/>
            <ac:spMk id="24" creationId="{945D36C1-A7CA-474C-972C-2CF8CAAC8FCE}"/>
          </ac:spMkLst>
        </pc:spChg>
        <pc:spChg chg="add mod">
          <ac:chgData name="Alexandros Anastasiou (TME)" userId="c6b2f1fa-3ddb-47a1-b2a5-72fedeac3108" providerId="ADAL" clId="{6E224726-2B57-4589-9B56-C71DFC634F79}" dt="2022-03-30T14:53:19.256" v="10290" actId="1035"/>
          <ac:spMkLst>
            <pc:docMk/>
            <pc:sldMk cId="2786513442" sldId="1085"/>
            <ac:spMk id="26" creationId="{03A4C8CD-7C7A-455B-9980-2275908F42CC}"/>
          </ac:spMkLst>
        </pc:spChg>
        <pc:spChg chg="add mod">
          <ac:chgData name="Alexandros Anastasiou (TME)" userId="c6b2f1fa-3ddb-47a1-b2a5-72fedeac3108" providerId="ADAL" clId="{6E224726-2B57-4589-9B56-C71DFC634F79}" dt="2022-03-30T14:53:19.256" v="10290" actId="1035"/>
          <ac:spMkLst>
            <pc:docMk/>
            <pc:sldMk cId="2786513442" sldId="1085"/>
            <ac:spMk id="28" creationId="{39507849-F6EC-440E-B35A-D0DCEF174A22}"/>
          </ac:spMkLst>
        </pc:spChg>
        <pc:spChg chg="add mod">
          <ac:chgData name="Alexandros Anastasiou (TME)" userId="c6b2f1fa-3ddb-47a1-b2a5-72fedeac3108" providerId="ADAL" clId="{6E224726-2B57-4589-9B56-C71DFC634F79}" dt="2022-03-30T14:54:39.392" v="10322" actId="1076"/>
          <ac:spMkLst>
            <pc:docMk/>
            <pc:sldMk cId="2786513442" sldId="1085"/>
            <ac:spMk id="29" creationId="{203C72A1-A33B-43F4-A98B-72B5C7344945}"/>
          </ac:spMkLst>
        </pc:spChg>
        <pc:spChg chg="del">
          <ac:chgData name="Alexandros Anastasiou (TME)" userId="c6b2f1fa-3ddb-47a1-b2a5-72fedeac3108" providerId="ADAL" clId="{6E224726-2B57-4589-9B56-C71DFC634F79}" dt="2022-03-30T09:13:14.786" v="4042" actId="478"/>
          <ac:spMkLst>
            <pc:docMk/>
            <pc:sldMk cId="2786513442" sldId="1085"/>
            <ac:spMk id="29" creationId="{8E3BDD7C-CB3F-4FBB-BE86-382078E5BA5C}"/>
          </ac:spMkLst>
        </pc:spChg>
        <pc:spChg chg="add mod">
          <ac:chgData name="Alexandros Anastasiou (TME)" userId="c6b2f1fa-3ddb-47a1-b2a5-72fedeac3108" providerId="ADAL" clId="{6E224726-2B57-4589-9B56-C71DFC634F79}" dt="2022-03-30T14:54:45.260" v="10328" actId="1036"/>
          <ac:spMkLst>
            <pc:docMk/>
            <pc:sldMk cId="2786513442" sldId="1085"/>
            <ac:spMk id="30" creationId="{EB8AA5CB-0F9B-4B27-BD23-14A30E4C077D}"/>
          </ac:spMkLst>
        </pc:spChg>
        <pc:spChg chg="del">
          <ac:chgData name="Alexandros Anastasiou (TME)" userId="c6b2f1fa-3ddb-47a1-b2a5-72fedeac3108" providerId="ADAL" clId="{6E224726-2B57-4589-9B56-C71DFC634F79}" dt="2022-03-30T09:13:16.510" v="4044" actId="478"/>
          <ac:spMkLst>
            <pc:docMk/>
            <pc:sldMk cId="2786513442" sldId="1085"/>
            <ac:spMk id="30" creationId="{FD73E345-464B-480C-954E-AE10470E1899}"/>
          </ac:spMkLst>
        </pc:spChg>
        <pc:spChg chg="add mod">
          <ac:chgData name="Alexandros Anastasiou (TME)" userId="c6b2f1fa-3ddb-47a1-b2a5-72fedeac3108" providerId="ADAL" clId="{6E224726-2B57-4589-9B56-C71DFC634F79}" dt="2022-03-30T14:55:05.880" v="10331" actId="1076"/>
          <ac:spMkLst>
            <pc:docMk/>
            <pc:sldMk cId="2786513442" sldId="1085"/>
            <ac:spMk id="31" creationId="{CBD600B3-47DC-45E1-A80D-5D887E72F56C}"/>
          </ac:spMkLst>
        </pc:spChg>
        <pc:spChg chg="add mod">
          <ac:chgData name="Alexandros Anastasiou (TME)" userId="c6b2f1fa-3ddb-47a1-b2a5-72fedeac3108" providerId="ADAL" clId="{6E224726-2B57-4589-9B56-C71DFC634F79}" dt="2022-03-30T14:55:11.060" v="10333" actId="1076"/>
          <ac:spMkLst>
            <pc:docMk/>
            <pc:sldMk cId="2786513442" sldId="1085"/>
            <ac:spMk id="32" creationId="{BB4CB5F3-424C-49F7-A2C6-5A99571D659C}"/>
          </ac:spMkLst>
        </pc:spChg>
        <pc:spChg chg="del">
          <ac:chgData name="Alexandros Anastasiou (TME)" userId="c6b2f1fa-3ddb-47a1-b2a5-72fedeac3108" providerId="ADAL" clId="{6E224726-2B57-4589-9B56-C71DFC634F79}" dt="2022-03-30T09:13:12.863" v="4040" actId="478"/>
          <ac:spMkLst>
            <pc:docMk/>
            <pc:sldMk cId="2786513442" sldId="1085"/>
            <ac:spMk id="32" creationId="{DCAC4613-D731-42C3-81D6-F5EBFD92FAD7}"/>
          </ac:spMkLst>
        </pc:spChg>
        <pc:spChg chg="add mod">
          <ac:chgData name="Alexandros Anastasiou (TME)" userId="c6b2f1fa-3ddb-47a1-b2a5-72fedeac3108" providerId="ADAL" clId="{6E224726-2B57-4589-9B56-C71DFC634F79}" dt="2022-03-30T15:54:40.276" v="12130" actId="404"/>
          <ac:spMkLst>
            <pc:docMk/>
            <pc:sldMk cId="2786513442" sldId="1085"/>
            <ac:spMk id="33" creationId="{F6686EC6-CF43-4CD3-A45E-B9DEE7F635BB}"/>
          </ac:spMkLst>
        </pc:spChg>
        <pc:spChg chg="del">
          <ac:chgData name="Alexandros Anastasiou (TME)" userId="c6b2f1fa-3ddb-47a1-b2a5-72fedeac3108" providerId="ADAL" clId="{6E224726-2B57-4589-9B56-C71DFC634F79}" dt="2022-03-30T09:13:12.863" v="4040" actId="478"/>
          <ac:spMkLst>
            <pc:docMk/>
            <pc:sldMk cId="2786513442" sldId="1085"/>
            <ac:spMk id="37" creationId="{FFC47174-C20E-489B-BA45-BD4D7BDBF073}"/>
          </ac:spMkLst>
        </pc:spChg>
        <pc:spChg chg="del">
          <ac:chgData name="Alexandros Anastasiou (TME)" userId="c6b2f1fa-3ddb-47a1-b2a5-72fedeac3108" providerId="ADAL" clId="{6E224726-2B57-4589-9B56-C71DFC634F79}" dt="2022-03-30T09:13:18.759" v="4045" actId="478"/>
          <ac:spMkLst>
            <pc:docMk/>
            <pc:sldMk cId="2786513442" sldId="1085"/>
            <ac:spMk id="39" creationId="{DD988385-8491-4825-A603-35DE1D8294E7}"/>
          </ac:spMkLst>
        </pc:spChg>
        <pc:spChg chg="add mod">
          <ac:chgData name="Alexandros Anastasiou (TME)" userId="c6b2f1fa-3ddb-47a1-b2a5-72fedeac3108" providerId="ADAL" clId="{6E224726-2B57-4589-9B56-C71DFC634F79}" dt="2022-03-30T09:36:59.626" v="4680" actId="1076"/>
          <ac:spMkLst>
            <pc:docMk/>
            <pc:sldMk cId="2786513442" sldId="1085"/>
            <ac:spMk id="40" creationId="{421B5076-985F-4C99-BAB6-D27DB6AC3EC0}"/>
          </ac:spMkLst>
        </pc:spChg>
        <pc:spChg chg="del">
          <ac:chgData name="Alexandros Anastasiou (TME)" userId="c6b2f1fa-3ddb-47a1-b2a5-72fedeac3108" providerId="ADAL" clId="{6E224726-2B57-4589-9B56-C71DFC634F79}" dt="2022-03-30T09:13:18.759" v="4045" actId="478"/>
          <ac:spMkLst>
            <pc:docMk/>
            <pc:sldMk cId="2786513442" sldId="1085"/>
            <ac:spMk id="41" creationId="{B1CE5676-A881-46E2-A2BD-C7105ED67390}"/>
          </ac:spMkLst>
        </pc:spChg>
        <pc:spChg chg="mod">
          <ac:chgData name="Alexandros Anastasiou (TME)" userId="c6b2f1fa-3ddb-47a1-b2a5-72fedeac3108" providerId="ADAL" clId="{6E224726-2B57-4589-9B56-C71DFC634F79}" dt="2022-03-30T10:19:56.174" v="6220" actId="1036"/>
          <ac:spMkLst>
            <pc:docMk/>
            <pc:sldMk cId="2786513442" sldId="1085"/>
            <ac:spMk id="42" creationId="{16CBE55E-B57B-4D3A-A1D4-C03E6EB5B38A}"/>
          </ac:spMkLst>
        </pc:spChg>
        <pc:spChg chg="add del mod">
          <ac:chgData name="Alexandros Anastasiou (TME)" userId="c6b2f1fa-3ddb-47a1-b2a5-72fedeac3108" providerId="ADAL" clId="{6E224726-2B57-4589-9B56-C71DFC634F79}" dt="2022-03-30T09:40:59.988" v="4732" actId="478"/>
          <ac:spMkLst>
            <pc:docMk/>
            <pc:sldMk cId="2786513442" sldId="1085"/>
            <ac:spMk id="44" creationId="{2DB63458-8698-4576-A879-8789AD56EF3D}"/>
          </ac:spMkLst>
        </pc:spChg>
        <pc:spChg chg="del">
          <ac:chgData name="Alexandros Anastasiou (TME)" userId="c6b2f1fa-3ddb-47a1-b2a5-72fedeac3108" providerId="ADAL" clId="{6E224726-2B57-4589-9B56-C71DFC634F79}" dt="2022-03-30T09:13:18.759" v="4045" actId="478"/>
          <ac:spMkLst>
            <pc:docMk/>
            <pc:sldMk cId="2786513442" sldId="1085"/>
            <ac:spMk id="45" creationId="{7A0265AE-A622-43C5-83E4-68F06426B30D}"/>
          </ac:spMkLst>
        </pc:spChg>
        <pc:spChg chg="add mod">
          <ac:chgData name="Alexandros Anastasiou (TME)" userId="c6b2f1fa-3ddb-47a1-b2a5-72fedeac3108" providerId="ADAL" clId="{6E224726-2B57-4589-9B56-C71DFC634F79}" dt="2022-03-30T09:37:14.850" v="4690" actId="1076"/>
          <ac:spMkLst>
            <pc:docMk/>
            <pc:sldMk cId="2786513442" sldId="1085"/>
            <ac:spMk id="46" creationId="{CA7646C9-4520-4D87-ABB6-BCE53CCC7552}"/>
          </ac:spMkLst>
        </pc:spChg>
        <pc:spChg chg="add mod">
          <ac:chgData name="Alexandros Anastasiou (TME)" userId="c6b2f1fa-3ddb-47a1-b2a5-72fedeac3108" providerId="ADAL" clId="{6E224726-2B57-4589-9B56-C71DFC634F79}" dt="2022-03-30T09:37:58.907" v="4700" actId="196"/>
          <ac:spMkLst>
            <pc:docMk/>
            <pc:sldMk cId="2786513442" sldId="1085"/>
            <ac:spMk id="47" creationId="{1815CCEE-E080-4EBB-8036-0E41EBAD8910}"/>
          </ac:spMkLst>
        </pc:spChg>
        <pc:spChg chg="add del mod">
          <ac:chgData name="Alexandros Anastasiou (TME)" userId="c6b2f1fa-3ddb-47a1-b2a5-72fedeac3108" providerId="ADAL" clId="{6E224726-2B57-4589-9B56-C71DFC634F79}" dt="2022-03-30T09:39:57.629" v="4709" actId="478"/>
          <ac:spMkLst>
            <pc:docMk/>
            <pc:sldMk cId="2786513442" sldId="1085"/>
            <ac:spMk id="48" creationId="{86DE98C9-6B87-412D-877D-9DE9BEF30E67}"/>
          </ac:spMkLst>
        </pc:spChg>
        <pc:spChg chg="add mod">
          <ac:chgData name="Alexandros Anastasiou (TME)" userId="c6b2f1fa-3ddb-47a1-b2a5-72fedeac3108" providerId="ADAL" clId="{6E224726-2B57-4589-9B56-C71DFC634F79}" dt="2022-03-30T14:48:28.267" v="10084" actId="207"/>
          <ac:spMkLst>
            <pc:docMk/>
            <pc:sldMk cId="2786513442" sldId="1085"/>
            <ac:spMk id="49" creationId="{FF967ED8-EE78-4A41-BAF3-4E852741C826}"/>
          </ac:spMkLst>
        </pc:spChg>
        <pc:spChg chg="add del mod">
          <ac:chgData name="Alexandros Anastasiou (TME)" userId="c6b2f1fa-3ddb-47a1-b2a5-72fedeac3108" providerId="ADAL" clId="{6E224726-2B57-4589-9B56-C71DFC634F79}" dt="2022-03-30T09:40:59.304" v="4731"/>
          <ac:spMkLst>
            <pc:docMk/>
            <pc:sldMk cId="2786513442" sldId="1085"/>
            <ac:spMk id="50" creationId="{7551F19B-BFB9-4ADA-BE77-B06C2AE4D335}"/>
          </ac:spMkLst>
        </pc:spChg>
        <pc:spChg chg="add mod">
          <ac:chgData name="Alexandros Anastasiou (TME)" userId="c6b2f1fa-3ddb-47a1-b2a5-72fedeac3108" providerId="ADAL" clId="{6E224726-2B57-4589-9B56-C71DFC634F79}" dt="2022-03-30T14:48:08.612" v="10072" actId="207"/>
          <ac:spMkLst>
            <pc:docMk/>
            <pc:sldMk cId="2786513442" sldId="1085"/>
            <ac:spMk id="51" creationId="{D7F87163-B169-44B2-9F2D-D94CF2BDBF84}"/>
          </ac:spMkLst>
        </pc:spChg>
        <pc:spChg chg="add del mod">
          <ac:chgData name="Alexandros Anastasiou (TME)" userId="c6b2f1fa-3ddb-47a1-b2a5-72fedeac3108" providerId="ADAL" clId="{6E224726-2B57-4589-9B56-C71DFC634F79}" dt="2022-03-30T09:45:23.463" v="4900" actId="21"/>
          <ac:spMkLst>
            <pc:docMk/>
            <pc:sldMk cId="2786513442" sldId="1085"/>
            <ac:spMk id="52" creationId="{78F27F1E-C715-4CBE-A506-AD05BF4E7502}"/>
          </ac:spMkLst>
        </pc:spChg>
        <pc:spChg chg="add del mod">
          <ac:chgData name="Alexandros Anastasiou (TME)" userId="c6b2f1fa-3ddb-47a1-b2a5-72fedeac3108" providerId="ADAL" clId="{6E224726-2B57-4589-9B56-C71DFC634F79}" dt="2022-03-30T09:47:43.723" v="5068" actId="478"/>
          <ac:spMkLst>
            <pc:docMk/>
            <pc:sldMk cId="2786513442" sldId="1085"/>
            <ac:spMk id="53" creationId="{B5B6D4C4-5EC4-4B67-8B06-096D3D404A56}"/>
          </ac:spMkLst>
        </pc:spChg>
        <pc:spChg chg="add del mod">
          <ac:chgData name="Alexandros Anastasiou (TME)" userId="c6b2f1fa-3ddb-47a1-b2a5-72fedeac3108" providerId="ADAL" clId="{6E224726-2B57-4589-9B56-C71DFC634F79}" dt="2022-03-30T09:45:23.463" v="4900" actId="21"/>
          <ac:spMkLst>
            <pc:docMk/>
            <pc:sldMk cId="2786513442" sldId="1085"/>
            <ac:spMk id="54" creationId="{50A462C9-F278-498C-AC3F-42AF8316650F}"/>
          </ac:spMkLst>
        </pc:spChg>
        <pc:spChg chg="add del mod">
          <ac:chgData name="Alexandros Anastasiou (TME)" userId="c6b2f1fa-3ddb-47a1-b2a5-72fedeac3108" providerId="ADAL" clId="{6E224726-2B57-4589-9B56-C71DFC634F79}" dt="2022-03-30T12:52:10.675" v="9637" actId="478"/>
          <ac:spMkLst>
            <pc:docMk/>
            <pc:sldMk cId="2786513442" sldId="1085"/>
            <ac:spMk id="55" creationId="{761A1A68-6713-41C5-95C2-902783938257}"/>
          </ac:spMkLst>
        </pc:spChg>
        <pc:spChg chg="add mod">
          <ac:chgData name="Alexandros Anastasiou (TME)" userId="c6b2f1fa-3ddb-47a1-b2a5-72fedeac3108" providerId="ADAL" clId="{6E224726-2B57-4589-9B56-C71DFC634F79}" dt="2022-03-30T15:56:04.395" v="12215" actId="1038"/>
          <ac:spMkLst>
            <pc:docMk/>
            <pc:sldMk cId="2786513442" sldId="1085"/>
            <ac:spMk id="56" creationId="{EC1F691D-DBE8-42D8-AE66-6E72E19BC341}"/>
          </ac:spMkLst>
        </pc:spChg>
        <pc:spChg chg="add del mod">
          <ac:chgData name="Alexandros Anastasiou (TME)" userId="c6b2f1fa-3ddb-47a1-b2a5-72fedeac3108" providerId="ADAL" clId="{6E224726-2B57-4589-9B56-C71DFC634F79}" dt="2022-03-30T12:52:29.797" v="9644" actId="478"/>
          <ac:spMkLst>
            <pc:docMk/>
            <pc:sldMk cId="2786513442" sldId="1085"/>
            <ac:spMk id="57" creationId="{330F2EA0-025A-442B-BCB4-6DD0364E582C}"/>
          </ac:spMkLst>
        </pc:spChg>
        <pc:spChg chg="add mod">
          <ac:chgData name="Alexandros Anastasiou (TME)" userId="c6b2f1fa-3ddb-47a1-b2a5-72fedeac3108" providerId="ADAL" clId="{6E224726-2B57-4589-9B56-C71DFC634F79}" dt="2022-03-30T14:54:09.648" v="10308" actId="20577"/>
          <ac:spMkLst>
            <pc:docMk/>
            <pc:sldMk cId="2786513442" sldId="1085"/>
            <ac:spMk id="58" creationId="{BE829328-36E4-4708-AF63-7477B12E4381}"/>
          </ac:spMkLst>
        </pc:spChg>
        <pc:spChg chg="add del mod">
          <ac:chgData name="Alexandros Anastasiou (TME)" userId="c6b2f1fa-3ddb-47a1-b2a5-72fedeac3108" providerId="ADAL" clId="{6E224726-2B57-4589-9B56-C71DFC634F79}" dt="2022-03-30T12:52:57.003" v="9662" actId="478"/>
          <ac:spMkLst>
            <pc:docMk/>
            <pc:sldMk cId="2786513442" sldId="1085"/>
            <ac:spMk id="59" creationId="{C86FABC7-E575-4793-AF3E-8F2DF4168DF7}"/>
          </ac:spMkLst>
        </pc:spChg>
        <pc:spChg chg="add mod">
          <ac:chgData name="Alexandros Anastasiou (TME)" userId="c6b2f1fa-3ddb-47a1-b2a5-72fedeac3108" providerId="ADAL" clId="{6E224726-2B57-4589-9B56-C71DFC634F79}" dt="2022-03-30T15:55:58.613" v="12193" actId="20577"/>
          <ac:spMkLst>
            <pc:docMk/>
            <pc:sldMk cId="2786513442" sldId="1085"/>
            <ac:spMk id="60" creationId="{FF01E22B-1CA0-412D-9E10-CABC7605B5D7}"/>
          </ac:spMkLst>
        </pc:spChg>
        <pc:spChg chg="add del mod">
          <ac:chgData name="Alexandros Anastasiou (TME)" userId="c6b2f1fa-3ddb-47a1-b2a5-72fedeac3108" providerId="ADAL" clId="{6E224726-2B57-4589-9B56-C71DFC634F79}" dt="2022-03-30T12:53:10.598" v="9667" actId="478"/>
          <ac:spMkLst>
            <pc:docMk/>
            <pc:sldMk cId="2786513442" sldId="1085"/>
            <ac:spMk id="61" creationId="{A794AA81-1A3B-4057-99B3-B3306627E91D}"/>
          </ac:spMkLst>
        </pc:spChg>
        <pc:spChg chg="add mod">
          <ac:chgData name="Alexandros Anastasiou (TME)" userId="c6b2f1fa-3ddb-47a1-b2a5-72fedeac3108" providerId="ADAL" clId="{6E224726-2B57-4589-9B56-C71DFC634F79}" dt="2022-03-30T15:55:52.534" v="12192" actId="20577"/>
          <ac:spMkLst>
            <pc:docMk/>
            <pc:sldMk cId="2786513442" sldId="1085"/>
            <ac:spMk id="62" creationId="{3DFE97A7-52D4-4536-B8C8-0E9601AAC435}"/>
          </ac:spMkLst>
        </pc:spChg>
        <pc:spChg chg="add mod">
          <ac:chgData name="Alexandros Anastasiou (TME)" userId="c6b2f1fa-3ddb-47a1-b2a5-72fedeac3108" providerId="ADAL" clId="{6E224726-2B57-4589-9B56-C71DFC634F79}" dt="2022-03-30T14:50:29.624" v="10173" actId="1035"/>
          <ac:spMkLst>
            <pc:docMk/>
            <pc:sldMk cId="2786513442" sldId="1085"/>
            <ac:spMk id="63" creationId="{A941E3D7-FC09-43C4-81E2-497DA5A8AC7E}"/>
          </ac:spMkLst>
        </pc:spChg>
        <pc:spChg chg="add mod">
          <ac:chgData name="Alexandros Anastasiou (TME)" userId="c6b2f1fa-3ddb-47a1-b2a5-72fedeac3108" providerId="ADAL" clId="{6E224726-2B57-4589-9B56-C71DFC634F79}" dt="2022-03-30T14:53:53.903" v="10298" actId="1076"/>
          <ac:spMkLst>
            <pc:docMk/>
            <pc:sldMk cId="2786513442" sldId="1085"/>
            <ac:spMk id="64" creationId="{9FBBA3BE-F935-4582-B9B2-870AAC3E0912}"/>
          </ac:spMkLst>
        </pc:spChg>
        <pc:grpChg chg="add del mod ord">
          <ac:chgData name="Alexandros Anastasiou (TME)" userId="c6b2f1fa-3ddb-47a1-b2a5-72fedeac3108" providerId="ADAL" clId="{6E224726-2B57-4589-9B56-C71DFC634F79}" dt="2022-03-30T13:23:26.066" v="9860" actId="478"/>
          <ac:grpSpMkLst>
            <pc:docMk/>
            <pc:sldMk cId="2786513442" sldId="1085"/>
            <ac:grpSpMk id="13" creationId="{8BEBA0BF-3A3E-4406-928C-7322F98381B0}"/>
          </ac:grpSpMkLst>
        </pc:grpChg>
        <pc:graphicFrameChg chg="add mod modGraphic">
          <ac:chgData name="Alexandros Anastasiou (TME)" userId="c6b2f1fa-3ddb-47a1-b2a5-72fedeac3108" providerId="ADAL" clId="{6E224726-2B57-4589-9B56-C71DFC634F79}" dt="2022-03-30T09:41:51.109" v="4746"/>
          <ac:graphicFrameMkLst>
            <pc:docMk/>
            <pc:sldMk cId="2786513442" sldId="1085"/>
            <ac:graphicFrameMk id="38" creationId="{3E8BAF27-0607-492E-B6B1-9C55B6BCB5B6}"/>
          </ac:graphicFrameMkLst>
        </pc:graphicFrameChg>
        <pc:graphicFrameChg chg="add mod">
          <ac:chgData name="Alexandros Anastasiou (TME)" userId="c6b2f1fa-3ddb-47a1-b2a5-72fedeac3108" providerId="ADAL" clId="{6E224726-2B57-4589-9B56-C71DFC634F79}" dt="2022-03-31T11:07:52.679" v="33578" actId="20577"/>
          <ac:graphicFrameMkLst>
            <pc:docMk/>
            <pc:sldMk cId="2786513442" sldId="1085"/>
            <ac:graphicFrameMk id="43" creationId="{825EE80A-FC28-413C-B928-E57212F4AE94}"/>
          </ac:graphicFrameMkLst>
        </pc:graphicFrameChg>
        <pc:picChg chg="del">
          <ac:chgData name="Alexandros Anastasiou (TME)" userId="c6b2f1fa-3ddb-47a1-b2a5-72fedeac3108" providerId="ADAL" clId="{6E224726-2B57-4589-9B56-C71DFC634F79}" dt="2022-03-30T09:13:12.863" v="4040" actId="478"/>
          <ac:picMkLst>
            <pc:docMk/>
            <pc:sldMk cId="2786513442" sldId="1085"/>
            <ac:picMk id="5" creationId="{21308097-C2E5-47C4-8E1D-9624E2086249}"/>
          </ac:picMkLst>
        </pc:picChg>
        <pc:picChg chg="del">
          <ac:chgData name="Alexandros Anastasiou (TME)" userId="c6b2f1fa-3ddb-47a1-b2a5-72fedeac3108" providerId="ADAL" clId="{6E224726-2B57-4589-9B56-C71DFC634F79}" dt="2022-03-30T09:13:12.863" v="4040" actId="478"/>
          <ac:picMkLst>
            <pc:docMk/>
            <pc:sldMk cId="2786513442" sldId="1085"/>
            <ac:picMk id="6" creationId="{7C730A55-5762-448A-A035-5405002ECD63}"/>
          </ac:picMkLst>
        </pc:picChg>
        <pc:picChg chg="add del mod modCrop">
          <ac:chgData name="Alexandros Anastasiou (TME)" userId="c6b2f1fa-3ddb-47a1-b2a5-72fedeac3108" providerId="ADAL" clId="{6E224726-2B57-4589-9B56-C71DFC634F79}" dt="2022-03-30T19:52:58.292" v="17286" actId="21"/>
          <ac:picMkLst>
            <pc:docMk/>
            <pc:sldMk cId="2786513442" sldId="1085"/>
            <ac:picMk id="6" creationId="{B36C329F-9B06-457E-AA47-C607F7A3DE50}"/>
          </ac:picMkLst>
        </pc:picChg>
        <pc:picChg chg="add mod">
          <ac:chgData name="Alexandros Anastasiou (TME)" userId="c6b2f1fa-3ddb-47a1-b2a5-72fedeac3108" providerId="ADAL" clId="{6E224726-2B57-4589-9B56-C71DFC634F79}" dt="2022-03-30T09:16:16.205" v="4102" actId="164"/>
          <ac:picMkLst>
            <pc:docMk/>
            <pc:sldMk cId="2786513442" sldId="1085"/>
            <ac:picMk id="12" creationId="{35FC597D-981B-4B3C-BF60-E8D2AC2D0D59}"/>
          </ac:picMkLst>
        </pc:picChg>
        <pc:picChg chg="del">
          <ac:chgData name="Alexandros Anastasiou (TME)" userId="c6b2f1fa-3ddb-47a1-b2a5-72fedeac3108" providerId="ADAL" clId="{6E224726-2B57-4589-9B56-C71DFC634F79}" dt="2022-03-30T09:13:12.863" v="4040" actId="478"/>
          <ac:picMkLst>
            <pc:docMk/>
            <pc:sldMk cId="2786513442" sldId="1085"/>
            <ac:picMk id="19" creationId="{F5108590-8855-4D01-9A7A-133171DF9EA7}"/>
          </ac:picMkLst>
        </pc:picChg>
        <pc:picChg chg="add del mod modCrop">
          <ac:chgData name="Alexandros Anastasiou (TME)" userId="c6b2f1fa-3ddb-47a1-b2a5-72fedeac3108" providerId="ADAL" clId="{6E224726-2B57-4589-9B56-C71DFC634F79}" dt="2022-03-30T19:52:59.752" v="17287" actId="478"/>
          <ac:picMkLst>
            <pc:docMk/>
            <pc:sldMk cId="2786513442" sldId="1085"/>
            <ac:picMk id="25" creationId="{3BC6ECB7-0A03-418B-8A59-191B00DCD056}"/>
          </ac:picMkLst>
        </pc:picChg>
        <pc:picChg chg="del">
          <ac:chgData name="Alexandros Anastasiou (TME)" userId="c6b2f1fa-3ddb-47a1-b2a5-72fedeac3108" providerId="ADAL" clId="{6E224726-2B57-4589-9B56-C71DFC634F79}" dt="2022-03-30T09:13:13.524" v="4041" actId="478"/>
          <ac:picMkLst>
            <pc:docMk/>
            <pc:sldMk cId="2786513442" sldId="1085"/>
            <ac:picMk id="28" creationId="{332B2B6A-3593-402A-B929-3DFBAC83476F}"/>
          </ac:picMkLst>
        </pc:picChg>
        <pc:picChg chg="del">
          <ac:chgData name="Alexandros Anastasiou (TME)" userId="c6b2f1fa-3ddb-47a1-b2a5-72fedeac3108" providerId="ADAL" clId="{6E224726-2B57-4589-9B56-C71DFC634F79}" dt="2022-03-30T09:13:15.544" v="4043" actId="478"/>
          <ac:picMkLst>
            <pc:docMk/>
            <pc:sldMk cId="2786513442" sldId="1085"/>
            <ac:picMk id="31" creationId="{6692A983-1BE6-4B94-903C-6C884C514BD4}"/>
          </ac:picMkLst>
        </pc:picChg>
        <pc:picChg chg="add mod">
          <ac:chgData name="Alexandros Anastasiou (TME)" userId="c6b2f1fa-3ddb-47a1-b2a5-72fedeac3108" providerId="ADAL" clId="{6E224726-2B57-4589-9B56-C71DFC634F79}" dt="2022-03-30T19:53:24.721" v="17294" actId="693"/>
          <ac:picMkLst>
            <pc:docMk/>
            <pc:sldMk cId="2786513442" sldId="1085"/>
            <ac:picMk id="34" creationId="{7098280F-D954-4685-9B76-A4E768C23B46}"/>
          </ac:picMkLst>
        </pc:picChg>
        <pc:picChg chg="add mod">
          <ac:chgData name="Alexandros Anastasiou (TME)" userId="c6b2f1fa-3ddb-47a1-b2a5-72fedeac3108" providerId="ADAL" clId="{6E224726-2B57-4589-9B56-C71DFC634F79}" dt="2022-03-30T12:46:24.571" v="9419" actId="14100"/>
          <ac:picMkLst>
            <pc:docMk/>
            <pc:sldMk cId="2786513442" sldId="1085"/>
            <ac:picMk id="34" creationId="{CE574172-AA36-44CF-BA13-5AD2751BE7A1}"/>
          </ac:picMkLst>
        </pc:picChg>
        <pc:picChg chg="add del mod">
          <ac:chgData name="Alexandros Anastasiou (TME)" userId="c6b2f1fa-3ddb-47a1-b2a5-72fedeac3108" providerId="ADAL" clId="{6E224726-2B57-4589-9B56-C71DFC634F79}" dt="2022-03-30T09:26:13.419" v="4247" actId="478"/>
          <ac:picMkLst>
            <pc:docMk/>
            <pc:sldMk cId="2786513442" sldId="1085"/>
            <ac:picMk id="36" creationId="{DB9202EC-2175-4DDA-B083-49F6CB0D14C3}"/>
          </ac:picMkLst>
        </pc:picChg>
        <pc:cxnChg chg="add">
          <ac:chgData name="Alexandros Anastasiou (TME)" userId="c6b2f1fa-3ddb-47a1-b2a5-72fedeac3108" providerId="ADAL" clId="{6E224726-2B57-4589-9B56-C71DFC634F79}" dt="2022-03-30T09:13:32.975" v="4046" actId="11529"/>
          <ac:cxnSpMkLst>
            <pc:docMk/>
            <pc:sldMk cId="2786513442" sldId="1085"/>
            <ac:cxnSpMk id="9" creationId="{9E044C0C-3530-4647-845B-0E10A1866AE5}"/>
          </ac:cxnSpMkLst>
        </pc:cxnChg>
        <pc:cxnChg chg="add mod">
          <ac:chgData name="Alexandros Anastasiou (TME)" userId="c6b2f1fa-3ddb-47a1-b2a5-72fedeac3108" providerId="ADAL" clId="{6E224726-2B57-4589-9B56-C71DFC634F79}" dt="2022-03-30T15:54:46.635" v="12141" actId="1035"/>
          <ac:cxnSpMkLst>
            <pc:docMk/>
            <pc:sldMk cId="2786513442" sldId="1085"/>
            <ac:cxnSpMk id="27" creationId="{55F26CEB-E173-44C6-B5E8-F3A20ADF2BDC}"/>
          </ac:cxnSpMkLst>
        </pc:cxnChg>
      </pc:sldChg>
      <pc:sldChg chg="addSp delSp modSp add mod addCm delCm modCm modNotesTx">
        <pc:chgData name="Alexandros Anastasiou (TME)" userId="c6b2f1fa-3ddb-47a1-b2a5-72fedeac3108" providerId="ADAL" clId="{6E224726-2B57-4589-9B56-C71DFC634F79}" dt="2022-03-31T06:54:39.716" v="27186" actId="20577"/>
        <pc:sldMkLst>
          <pc:docMk/>
          <pc:sldMk cId="3262672950" sldId="1086"/>
        </pc:sldMkLst>
        <pc:spChg chg="add mod">
          <ac:chgData name="Alexandros Anastasiou (TME)" userId="c6b2f1fa-3ddb-47a1-b2a5-72fedeac3108" providerId="ADAL" clId="{6E224726-2B57-4589-9B56-C71DFC634F79}" dt="2022-03-30T16:30:50.546" v="12827" actId="20577"/>
          <ac:spMkLst>
            <pc:docMk/>
            <pc:sldMk cId="3262672950" sldId="1086"/>
            <ac:spMk id="4" creationId="{36B8B569-2493-4F8E-96C3-A6AFD0911B03}"/>
          </ac:spMkLst>
        </pc:spChg>
        <pc:spChg chg="add mod">
          <ac:chgData name="Alexandros Anastasiou (TME)" userId="c6b2f1fa-3ddb-47a1-b2a5-72fedeac3108" providerId="ADAL" clId="{6E224726-2B57-4589-9B56-C71DFC634F79}" dt="2022-03-30T11:25:40.084" v="7871" actId="1038"/>
          <ac:spMkLst>
            <pc:docMk/>
            <pc:sldMk cId="3262672950" sldId="1086"/>
            <ac:spMk id="5" creationId="{73EB5B76-E4A4-495B-8AEE-F91B50118E89}"/>
          </ac:spMkLst>
        </pc:spChg>
        <pc:spChg chg="add mod">
          <ac:chgData name="Alexandros Anastasiou (TME)" userId="c6b2f1fa-3ddb-47a1-b2a5-72fedeac3108" providerId="ADAL" clId="{6E224726-2B57-4589-9B56-C71DFC634F79}" dt="2022-03-30T11:28:43.662" v="7905" actId="1582"/>
          <ac:spMkLst>
            <pc:docMk/>
            <pc:sldMk cId="3262672950" sldId="1086"/>
            <ac:spMk id="6" creationId="{576AEFC8-C71F-4877-9C55-426E1BE3850D}"/>
          </ac:spMkLst>
        </pc:spChg>
        <pc:spChg chg="mod">
          <ac:chgData name="Alexandros Anastasiou (TME)" userId="c6b2f1fa-3ddb-47a1-b2a5-72fedeac3108" providerId="ADAL" clId="{6E224726-2B57-4589-9B56-C71DFC634F79}" dt="2022-03-31T05:57:18.707" v="25803" actId="1035"/>
          <ac:spMkLst>
            <pc:docMk/>
            <pc:sldMk cId="3262672950" sldId="1086"/>
            <ac:spMk id="7" creationId="{9EA08FB8-D00F-44F8-AE6A-ED45A5964FFA}"/>
          </ac:spMkLst>
        </pc:spChg>
        <pc:spChg chg="del">
          <ac:chgData name="Alexandros Anastasiou (TME)" userId="c6b2f1fa-3ddb-47a1-b2a5-72fedeac3108" providerId="ADAL" clId="{6E224726-2B57-4589-9B56-C71DFC634F79}" dt="2022-03-30T10:41:40.120" v="6766" actId="478"/>
          <ac:spMkLst>
            <pc:docMk/>
            <pc:sldMk cId="3262672950" sldId="1086"/>
            <ac:spMk id="8" creationId="{1828E113-6609-4587-89E1-C41E6B86A69E}"/>
          </ac:spMkLst>
        </pc:spChg>
        <pc:spChg chg="del">
          <ac:chgData name="Alexandros Anastasiou (TME)" userId="c6b2f1fa-3ddb-47a1-b2a5-72fedeac3108" providerId="ADAL" clId="{6E224726-2B57-4589-9B56-C71DFC634F79}" dt="2022-03-30T10:41:40.120" v="6766" actId="478"/>
          <ac:spMkLst>
            <pc:docMk/>
            <pc:sldMk cId="3262672950" sldId="1086"/>
            <ac:spMk id="9" creationId="{174D79E0-40D4-43F5-9711-85F6C0ECCC12}"/>
          </ac:spMkLst>
        </pc:spChg>
        <pc:spChg chg="del">
          <ac:chgData name="Alexandros Anastasiou (TME)" userId="c6b2f1fa-3ddb-47a1-b2a5-72fedeac3108" providerId="ADAL" clId="{6E224726-2B57-4589-9B56-C71DFC634F79}" dt="2022-03-30T10:41:40.120" v="6766" actId="478"/>
          <ac:spMkLst>
            <pc:docMk/>
            <pc:sldMk cId="3262672950" sldId="1086"/>
            <ac:spMk id="12" creationId="{D4B81664-4835-48C4-9EB6-5C248AB3098A}"/>
          </ac:spMkLst>
        </pc:spChg>
        <pc:spChg chg="add mod">
          <ac:chgData name="Alexandros Anastasiou (TME)" userId="c6b2f1fa-3ddb-47a1-b2a5-72fedeac3108" providerId="ADAL" clId="{6E224726-2B57-4589-9B56-C71DFC634F79}" dt="2022-03-30T11:37:28.705" v="8411" actId="207"/>
          <ac:spMkLst>
            <pc:docMk/>
            <pc:sldMk cId="3262672950" sldId="1086"/>
            <ac:spMk id="13" creationId="{A170E26B-0D84-4368-86B8-5E76CB874C23}"/>
          </ac:spMkLst>
        </pc:spChg>
        <pc:spChg chg="del">
          <ac:chgData name="Alexandros Anastasiou (TME)" userId="c6b2f1fa-3ddb-47a1-b2a5-72fedeac3108" providerId="ADAL" clId="{6E224726-2B57-4589-9B56-C71DFC634F79}" dt="2022-03-30T10:41:40.120" v="6766" actId="478"/>
          <ac:spMkLst>
            <pc:docMk/>
            <pc:sldMk cId="3262672950" sldId="1086"/>
            <ac:spMk id="17" creationId="{86425ED2-5F58-4604-8936-82098DF89E8D}"/>
          </ac:spMkLst>
        </pc:spChg>
        <pc:spChg chg="add mod">
          <ac:chgData name="Alexandros Anastasiou (TME)" userId="c6b2f1fa-3ddb-47a1-b2a5-72fedeac3108" providerId="ADAL" clId="{6E224726-2B57-4589-9B56-C71DFC634F79}" dt="2022-03-30T16:27:45.156" v="12784" actId="1037"/>
          <ac:spMkLst>
            <pc:docMk/>
            <pc:sldMk cId="3262672950" sldId="1086"/>
            <ac:spMk id="19" creationId="{E2C7248A-C691-4C42-BF0D-E091EEE956FD}"/>
          </ac:spMkLst>
        </pc:spChg>
        <pc:spChg chg="del">
          <ac:chgData name="Alexandros Anastasiou (TME)" userId="c6b2f1fa-3ddb-47a1-b2a5-72fedeac3108" providerId="ADAL" clId="{6E224726-2B57-4589-9B56-C71DFC634F79}" dt="2022-03-30T10:41:40.120" v="6766" actId="478"/>
          <ac:spMkLst>
            <pc:docMk/>
            <pc:sldMk cId="3262672950" sldId="1086"/>
            <ac:spMk id="21" creationId="{E206A080-3F41-49FA-B821-513EB0BE7867}"/>
          </ac:spMkLst>
        </pc:spChg>
        <pc:spChg chg="del">
          <ac:chgData name="Alexandros Anastasiou (TME)" userId="c6b2f1fa-3ddb-47a1-b2a5-72fedeac3108" providerId="ADAL" clId="{6E224726-2B57-4589-9B56-C71DFC634F79}" dt="2022-03-30T10:41:40.120" v="6766" actId="478"/>
          <ac:spMkLst>
            <pc:docMk/>
            <pc:sldMk cId="3262672950" sldId="1086"/>
            <ac:spMk id="22" creationId="{4DCC5A4F-8AC5-4AD4-AD19-6EC5F7155137}"/>
          </ac:spMkLst>
        </pc:spChg>
        <pc:spChg chg="del">
          <ac:chgData name="Alexandros Anastasiou (TME)" userId="c6b2f1fa-3ddb-47a1-b2a5-72fedeac3108" providerId="ADAL" clId="{6E224726-2B57-4589-9B56-C71DFC634F79}" dt="2022-03-30T10:41:40.120" v="6766" actId="478"/>
          <ac:spMkLst>
            <pc:docMk/>
            <pc:sldMk cId="3262672950" sldId="1086"/>
            <ac:spMk id="23" creationId="{BF390A2C-A8B9-4C95-854F-EB28E46C454A}"/>
          </ac:spMkLst>
        </pc:spChg>
        <pc:spChg chg="del">
          <ac:chgData name="Alexandros Anastasiou (TME)" userId="c6b2f1fa-3ddb-47a1-b2a5-72fedeac3108" providerId="ADAL" clId="{6E224726-2B57-4589-9B56-C71DFC634F79}" dt="2022-03-30T10:41:40.120" v="6766" actId="478"/>
          <ac:spMkLst>
            <pc:docMk/>
            <pc:sldMk cId="3262672950" sldId="1086"/>
            <ac:spMk id="24" creationId="{D51A0731-332B-4B13-9692-D580B8D98F38}"/>
          </ac:spMkLst>
        </pc:spChg>
        <pc:spChg chg="del">
          <ac:chgData name="Alexandros Anastasiou (TME)" userId="c6b2f1fa-3ddb-47a1-b2a5-72fedeac3108" providerId="ADAL" clId="{6E224726-2B57-4589-9B56-C71DFC634F79}" dt="2022-03-30T10:41:40.120" v="6766" actId="478"/>
          <ac:spMkLst>
            <pc:docMk/>
            <pc:sldMk cId="3262672950" sldId="1086"/>
            <ac:spMk id="26" creationId="{1AD9E11E-9A18-4528-AE36-50CC915A493D}"/>
          </ac:spMkLst>
        </pc:spChg>
        <pc:spChg chg="del">
          <ac:chgData name="Alexandros Anastasiou (TME)" userId="c6b2f1fa-3ddb-47a1-b2a5-72fedeac3108" providerId="ADAL" clId="{6E224726-2B57-4589-9B56-C71DFC634F79}" dt="2022-03-30T10:57:04.793" v="7218" actId="478"/>
          <ac:spMkLst>
            <pc:docMk/>
            <pc:sldMk cId="3262672950" sldId="1086"/>
            <ac:spMk id="28" creationId="{E965CE5C-738C-471D-9023-1CFB1D56401B}"/>
          </ac:spMkLst>
        </pc:spChg>
        <pc:spChg chg="del">
          <ac:chgData name="Alexandros Anastasiou (TME)" userId="c6b2f1fa-3ddb-47a1-b2a5-72fedeac3108" providerId="ADAL" clId="{6E224726-2B57-4589-9B56-C71DFC634F79}" dt="2022-03-30T10:41:40.120" v="6766" actId="478"/>
          <ac:spMkLst>
            <pc:docMk/>
            <pc:sldMk cId="3262672950" sldId="1086"/>
            <ac:spMk id="38" creationId="{EB1FAB0B-3FEC-4B4D-8435-A216A6A9B97F}"/>
          </ac:spMkLst>
        </pc:spChg>
        <pc:spChg chg="mod">
          <ac:chgData name="Alexandros Anastasiou (TME)" userId="c6b2f1fa-3ddb-47a1-b2a5-72fedeac3108" providerId="ADAL" clId="{6E224726-2B57-4589-9B56-C71DFC634F79}" dt="2022-03-30T10:59:48.285" v="7234" actId="207"/>
          <ac:spMkLst>
            <pc:docMk/>
            <pc:sldMk cId="3262672950" sldId="1086"/>
            <ac:spMk id="39" creationId="{C08F4D45-1533-476D-8FCF-D3143793C079}"/>
          </ac:spMkLst>
        </pc:spChg>
        <pc:spChg chg="del">
          <ac:chgData name="Alexandros Anastasiou (TME)" userId="c6b2f1fa-3ddb-47a1-b2a5-72fedeac3108" providerId="ADAL" clId="{6E224726-2B57-4589-9B56-C71DFC634F79}" dt="2022-03-30T10:41:54.302" v="6768" actId="478"/>
          <ac:spMkLst>
            <pc:docMk/>
            <pc:sldMk cId="3262672950" sldId="1086"/>
            <ac:spMk id="49" creationId="{4A8BB6FD-6A53-42AD-A0BA-56C31BB1C895}"/>
          </ac:spMkLst>
        </pc:spChg>
        <pc:spChg chg="del">
          <ac:chgData name="Alexandros Anastasiou (TME)" userId="c6b2f1fa-3ddb-47a1-b2a5-72fedeac3108" providerId="ADAL" clId="{6E224726-2B57-4589-9B56-C71DFC634F79}" dt="2022-03-30T10:41:40.120" v="6766" actId="478"/>
          <ac:spMkLst>
            <pc:docMk/>
            <pc:sldMk cId="3262672950" sldId="1086"/>
            <ac:spMk id="50" creationId="{7E626A26-5451-4673-893D-BE5DF97C8FB6}"/>
          </ac:spMkLst>
        </pc:spChg>
        <pc:spChg chg="del">
          <ac:chgData name="Alexandros Anastasiou (TME)" userId="c6b2f1fa-3ddb-47a1-b2a5-72fedeac3108" providerId="ADAL" clId="{6E224726-2B57-4589-9B56-C71DFC634F79}" dt="2022-03-30T10:41:40.120" v="6766" actId="478"/>
          <ac:spMkLst>
            <pc:docMk/>
            <pc:sldMk cId="3262672950" sldId="1086"/>
            <ac:spMk id="51" creationId="{54DDD77B-B75E-4210-95AF-0A8F9323400B}"/>
          </ac:spMkLst>
        </pc:spChg>
        <pc:spChg chg="del">
          <ac:chgData name="Alexandros Anastasiou (TME)" userId="c6b2f1fa-3ddb-47a1-b2a5-72fedeac3108" providerId="ADAL" clId="{6E224726-2B57-4589-9B56-C71DFC634F79}" dt="2022-03-30T10:41:40.120" v="6766" actId="478"/>
          <ac:spMkLst>
            <pc:docMk/>
            <pc:sldMk cId="3262672950" sldId="1086"/>
            <ac:spMk id="53" creationId="{5D99556B-7545-457D-B499-D257657CD1F9}"/>
          </ac:spMkLst>
        </pc:spChg>
        <pc:spChg chg="add mod">
          <ac:chgData name="Alexandros Anastasiou (TME)" userId="c6b2f1fa-3ddb-47a1-b2a5-72fedeac3108" providerId="ADAL" clId="{6E224726-2B57-4589-9B56-C71DFC634F79}" dt="2022-03-30T16:28:00.247" v="12788" actId="14100"/>
          <ac:spMkLst>
            <pc:docMk/>
            <pc:sldMk cId="3262672950" sldId="1086"/>
            <ac:spMk id="54" creationId="{20043CA8-C2E2-4EAE-8BCD-43507EC2F1CF}"/>
          </ac:spMkLst>
        </pc:spChg>
        <pc:spChg chg="add mod">
          <ac:chgData name="Alexandros Anastasiou (TME)" userId="c6b2f1fa-3ddb-47a1-b2a5-72fedeac3108" providerId="ADAL" clId="{6E224726-2B57-4589-9B56-C71DFC634F79}" dt="2022-03-30T16:27:41.460" v="12779" actId="1038"/>
          <ac:spMkLst>
            <pc:docMk/>
            <pc:sldMk cId="3262672950" sldId="1086"/>
            <ac:spMk id="57" creationId="{814BC24F-920B-4650-B50C-514A604892CF}"/>
          </ac:spMkLst>
        </pc:spChg>
        <pc:spChg chg="add mod">
          <ac:chgData name="Alexandros Anastasiou (TME)" userId="c6b2f1fa-3ddb-47a1-b2a5-72fedeac3108" providerId="ADAL" clId="{6E224726-2B57-4589-9B56-C71DFC634F79}" dt="2022-03-30T16:27:41.460" v="12779" actId="1038"/>
          <ac:spMkLst>
            <pc:docMk/>
            <pc:sldMk cId="3262672950" sldId="1086"/>
            <ac:spMk id="58" creationId="{9EF8EA51-EFA5-4F74-B54B-D30FE961428B}"/>
          </ac:spMkLst>
        </pc:spChg>
        <pc:spChg chg="mod">
          <ac:chgData name="Alexandros Anastasiou (TME)" userId="c6b2f1fa-3ddb-47a1-b2a5-72fedeac3108" providerId="ADAL" clId="{6E224726-2B57-4589-9B56-C71DFC634F79}" dt="2022-03-30T15:19:41.726" v="10907" actId="20577"/>
          <ac:spMkLst>
            <pc:docMk/>
            <pc:sldMk cId="3262672950" sldId="1086"/>
            <ac:spMk id="60" creationId="{ABA7C1E0-DD72-41C8-A252-83459ECFEC3B}"/>
          </ac:spMkLst>
        </pc:spChg>
        <pc:spChg chg="del">
          <ac:chgData name="Alexandros Anastasiou (TME)" userId="c6b2f1fa-3ddb-47a1-b2a5-72fedeac3108" providerId="ADAL" clId="{6E224726-2B57-4589-9B56-C71DFC634F79}" dt="2022-03-30T10:41:40.120" v="6766" actId="478"/>
          <ac:spMkLst>
            <pc:docMk/>
            <pc:sldMk cId="3262672950" sldId="1086"/>
            <ac:spMk id="61" creationId="{DAC22354-C18D-4483-855E-0FA45F26CDAA}"/>
          </ac:spMkLst>
        </pc:spChg>
        <pc:spChg chg="del">
          <ac:chgData name="Alexandros Anastasiou (TME)" userId="c6b2f1fa-3ddb-47a1-b2a5-72fedeac3108" providerId="ADAL" clId="{6E224726-2B57-4589-9B56-C71DFC634F79}" dt="2022-03-30T10:41:40.120" v="6766" actId="478"/>
          <ac:spMkLst>
            <pc:docMk/>
            <pc:sldMk cId="3262672950" sldId="1086"/>
            <ac:spMk id="63" creationId="{6985DB1A-1FC9-40A7-87FA-5B6643CBCD62}"/>
          </ac:spMkLst>
        </pc:spChg>
        <pc:spChg chg="del">
          <ac:chgData name="Alexandros Anastasiou (TME)" userId="c6b2f1fa-3ddb-47a1-b2a5-72fedeac3108" providerId="ADAL" clId="{6E224726-2B57-4589-9B56-C71DFC634F79}" dt="2022-03-30T10:41:40.120" v="6766" actId="478"/>
          <ac:spMkLst>
            <pc:docMk/>
            <pc:sldMk cId="3262672950" sldId="1086"/>
            <ac:spMk id="64" creationId="{7CC1ACF3-E719-4B89-B136-B405AC1CA3BE}"/>
          </ac:spMkLst>
        </pc:spChg>
        <pc:spChg chg="add mod">
          <ac:chgData name="Alexandros Anastasiou (TME)" userId="c6b2f1fa-3ddb-47a1-b2a5-72fedeac3108" providerId="ADAL" clId="{6E224726-2B57-4589-9B56-C71DFC634F79}" dt="2022-03-30T16:36:07.658" v="12932" actId="1038"/>
          <ac:spMkLst>
            <pc:docMk/>
            <pc:sldMk cId="3262672950" sldId="1086"/>
            <ac:spMk id="65" creationId="{8C3E367D-4FC3-459D-8331-ACE31B74642D}"/>
          </ac:spMkLst>
        </pc:spChg>
        <pc:spChg chg="add mod">
          <ac:chgData name="Alexandros Anastasiou (TME)" userId="c6b2f1fa-3ddb-47a1-b2a5-72fedeac3108" providerId="ADAL" clId="{6E224726-2B57-4589-9B56-C71DFC634F79}" dt="2022-03-30T16:36:00.592" v="12920" actId="1076"/>
          <ac:spMkLst>
            <pc:docMk/>
            <pc:sldMk cId="3262672950" sldId="1086"/>
            <ac:spMk id="66" creationId="{C24B1F64-C780-4CC3-B07F-4B22AF6847CA}"/>
          </ac:spMkLst>
        </pc:spChg>
        <pc:spChg chg="add del mod">
          <ac:chgData name="Alexandros Anastasiou (TME)" userId="c6b2f1fa-3ddb-47a1-b2a5-72fedeac3108" providerId="ADAL" clId="{6E224726-2B57-4589-9B56-C71DFC634F79}" dt="2022-03-30T16:36:16.633" v="12936"/>
          <ac:spMkLst>
            <pc:docMk/>
            <pc:sldMk cId="3262672950" sldId="1086"/>
            <ac:spMk id="67" creationId="{EEEA6D84-B22A-4765-8234-402FE9C59BA1}"/>
          </ac:spMkLst>
        </pc:spChg>
        <pc:spChg chg="add del mod">
          <ac:chgData name="Alexandros Anastasiou (TME)" userId="c6b2f1fa-3ddb-47a1-b2a5-72fedeac3108" providerId="ADAL" clId="{6E224726-2B57-4589-9B56-C71DFC634F79}" dt="2022-03-30T16:36:16.633" v="12936"/>
          <ac:spMkLst>
            <pc:docMk/>
            <pc:sldMk cId="3262672950" sldId="1086"/>
            <ac:spMk id="68" creationId="{1E5FE60F-E4EE-4EF5-BD73-EA436C1F9067}"/>
          </ac:spMkLst>
        </pc:spChg>
        <pc:spChg chg="add mod">
          <ac:chgData name="Alexandros Anastasiou (TME)" userId="c6b2f1fa-3ddb-47a1-b2a5-72fedeac3108" providerId="ADAL" clId="{6E224726-2B57-4589-9B56-C71DFC634F79}" dt="2022-03-31T06:54:19.333" v="27158" actId="14100"/>
          <ac:spMkLst>
            <pc:docMk/>
            <pc:sldMk cId="3262672950" sldId="1086"/>
            <ac:spMk id="69" creationId="{1CECC4FF-B8F0-4876-A491-C47B15C8441C}"/>
          </ac:spMkLst>
        </pc:spChg>
        <pc:spChg chg="add mod">
          <ac:chgData name="Alexandros Anastasiou (TME)" userId="c6b2f1fa-3ddb-47a1-b2a5-72fedeac3108" providerId="ADAL" clId="{6E224726-2B57-4589-9B56-C71DFC634F79}" dt="2022-03-30T16:38:27.679" v="13117" actId="1037"/>
          <ac:spMkLst>
            <pc:docMk/>
            <pc:sldMk cId="3262672950" sldId="1086"/>
            <ac:spMk id="70" creationId="{6365BDE7-2A79-474C-BE6D-E1C9A47667A2}"/>
          </ac:spMkLst>
        </pc:spChg>
        <pc:spChg chg="add mod">
          <ac:chgData name="Alexandros Anastasiou (TME)" userId="c6b2f1fa-3ddb-47a1-b2a5-72fedeac3108" providerId="ADAL" clId="{6E224726-2B57-4589-9B56-C71DFC634F79}" dt="2022-03-30T16:38:35.500" v="13137" actId="1035"/>
          <ac:spMkLst>
            <pc:docMk/>
            <pc:sldMk cId="3262672950" sldId="1086"/>
            <ac:spMk id="71" creationId="{CB4F8DDD-C65D-4937-A10B-2D084A85EFA8}"/>
          </ac:spMkLst>
        </pc:spChg>
        <pc:grpChg chg="del">
          <ac:chgData name="Alexandros Anastasiou (TME)" userId="c6b2f1fa-3ddb-47a1-b2a5-72fedeac3108" providerId="ADAL" clId="{6E224726-2B57-4589-9B56-C71DFC634F79}" dt="2022-03-30T10:41:28.638" v="6765" actId="478"/>
          <ac:grpSpMkLst>
            <pc:docMk/>
            <pc:sldMk cId="3262672950" sldId="1086"/>
            <ac:grpSpMk id="37" creationId="{6F918E70-2DD7-40CB-8230-91A8C4E38F42}"/>
          </ac:grpSpMkLst>
        </pc:grpChg>
        <pc:grpChg chg="del">
          <ac:chgData name="Alexandros Anastasiou (TME)" userId="c6b2f1fa-3ddb-47a1-b2a5-72fedeac3108" providerId="ADAL" clId="{6E224726-2B57-4589-9B56-C71DFC634F79}" dt="2022-03-30T10:41:57.853" v="6770" actId="478"/>
          <ac:grpSpMkLst>
            <pc:docMk/>
            <pc:sldMk cId="3262672950" sldId="1086"/>
            <ac:grpSpMk id="42" creationId="{A364D41F-0555-4D77-82A6-E414579920E5}"/>
          </ac:grpSpMkLst>
        </pc:grpChg>
        <pc:grpChg chg="del">
          <ac:chgData name="Alexandros Anastasiou (TME)" userId="c6b2f1fa-3ddb-47a1-b2a5-72fedeac3108" providerId="ADAL" clId="{6E224726-2B57-4589-9B56-C71DFC634F79}" dt="2022-03-30T10:41:54.302" v="6768" actId="478"/>
          <ac:grpSpMkLst>
            <pc:docMk/>
            <pc:sldMk cId="3262672950" sldId="1086"/>
            <ac:grpSpMk id="48" creationId="{9F38C1C9-301F-4042-B76B-513B3CC616F2}"/>
          </ac:grpSpMkLst>
        </pc:grpChg>
        <pc:graphicFrameChg chg="add mod modGraphic">
          <ac:chgData name="Alexandros Anastasiou (TME)" userId="c6b2f1fa-3ddb-47a1-b2a5-72fedeac3108" providerId="ADAL" clId="{6E224726-2B57-4589-9B56-C71DFC634F79}" dt="2022-03-31T06:54:39.716" v="27186" actId="20577"/>
          <ac:graphicFrameMkLst>
            <pc:docMk/>
            <pc:sldMk cId="3262672950" sldId="1086"/>
            <ac:graphicFrameMk id="2" creationId="{A65BF0A3-3335-4D95-96F6-BC6B05EBF1E0}"/>
          </ac:graphicFrameMkLst>
        </pc:graphicFrameChg>
        <pc:picChg chg="del">
          <ac:chgData name="Alexandros Anastasiou (TME)" userId="c6b2f1fa-3ddb-47a1-b2a5-72fedeac3108" providerId="ADAL" clId="{6E224726-2B57-4589-9B56-C71DFC634F79}" dt="2022-03-30T10:41:40.120" v="6766" actId="478"/>
          <ac:picMkLst>
            <pc:docMk/>
            <pc:sldMk cId="3262672950" sldId="1086"/>
            <ac:picMk id="14" creationId="{46025898-1B96-469B-B007-4C678ACCDA47}"/>
          </ac:picMkLst>
        </pc:picChg>
        <pc:picChg chg="del">
          <ac:chgData name="Alexandros Anastasiou (TME)" userId="c6b2f1fa-3ddb-47a1-b2a5-72fedeac3108" providerId="ADAL" clId="{6E224726-2B57-4589-9B56-C71DFC634F79}" dt="2022-03-30T10:41:40.120" v="6766" actId="478"/>
          <ac:picMkLst>
            <pc:docMk/>
            <pc:sldMk cId="3262672950" sldId="1086"/>
            <ac:picMk id="18" creationId="{DB353E81-2531-4402-9E5C-1A3BB31BB195}"/>
          </ac:picMkLst>
        </pc:picChg>
        <pc:picChg chg="del">
          <ac:chgData name="Alexandros Anastasiou (TME)" userId="c6b2f1fa-3ddb-47a1-b2a5-72fedeac3108" providerId="ADAL" clId="{6E224726-2B57-4589-9B56-C71DFC634F79}" dt="2022-03-30T10:41:40.120" v="6766" actId="478"/>
          <ac:picMkLst>
            <pc:docMk/>
            <pc:sldMk cId="3262672950" sldId="1086"/>
            <ac:picMk id="20" creationId="{0EBA8FCF-C597-4CE2-9222-2A565894EE3E}"/>
          </ac:picMkLst>
        </pc:picChg>
        <pc:picChg chg="del">
          <ac:chgData name="Alexandros Anastasiou (TME)" userId="c6b2f1fa-3ddb-47a1-b2a5-72fedeac3108" providerId="ADAL" clId="{6E224726-2B57-4589-9B56-C71DFC634F79}" dt="2022-03-30T10:41:40.120" v="6766" actId="478"/>
          <ac:picMkLst>
            <pc:docMk/>
            <pc:sldMk cId="3262672950" sldId="1086"/>
            <ac:picMk id="62" creationId="{8CA317FE-A792-48F3-927E-B099FA3A885E}"/>
          </ac:picMkLst>
        </pc:picChg>
        <pc:cxnChg chg="add del">
          <ac:chgData name="Alexandros Anastasiou (TME)" userId="c6b2f1fa-3ddb-47a1-b2a5-72fedeac3108" providerId="ADAL" clId="{6E224726-2B57-4589-9B56-C71DFC634F79}" dt="2022-03-30T11:37:03.613" v="8404" actId="478"/>
          <ac:cxnSpMkLst>
            <pc:docMk/>
            <pc:sldMk cId="3262672950" sldId="1086"/>
            <ac:cxnSpMk id="11" creationId="{263D7F4E-B9D2-4426-9AAC-CBFBA562CC8D}"/>
          </ac:cxnSpMkLst>
        </pc:cxnChg>
        <pc:cxnChg chg="add mod">
          <ac:chgData name="Alexandros Anastasiou (TME)" userId="c6b2f1fa-3ddb-47a1-b2a5-72fedeac3108" providerId="ADAL" clId="{6E224726-2B57-4589-9B56-C71DFC634F79}" dt="2022-03-30T16:26:14.947" v="12750" actId="208"/>
          <ac:cxnSpMkLst>
            <pc:docMk/>
            <pc:sldMk cId="3262672950" sldId="1086"/>
            <ac:cxnSpMk id="16" creationId="{B094275A-75CA-4494-B6DF-2BDD90A75994}"/>
          </ac:cxnSpMkLst>
        </pc:cxnChg>
        <pc:cxnChg chg="del">
          <ac:chgData name="Alexandros Anastasiou (TME)" userId="c6b2f1fa-3ddb-47a1-b2a5-72fedeac3108" providerId="ADAL" clId="{6E224726-2B57-4589-9B56-C71DFC634F79}" dt="2022-03-30T10:41:42.392" v="6767" actId="478"/>
          <ac:cxnSpMkLst>
            <pc:docMk/>
            <pc:sldMk cId="3262672950" sldId="1086"/>
            <ac:cxnSpMk id="52" creationId="{8624F6F9-1180-437B-8177-AF2BB6317566}"/>
          </ac:cxnSpMkLst>
        </pc:cxnChg>
        <pc:cxnChg chg="add mod">
          <ac:chgData name="Alexandros Anastasiou (TME)" userId="c6b2f1fa-3ddb-47a1-b2a5-72fedeac3108" providerId="ADAL" clId="{6E224726-2B57-4589-9B56-C71DFC634F79}" dt="2022-03-30T16:26:22.698" v="12756" actId="1038"/>
          <ac:cxnSpMkLst>
            <pc:docMk/>
            <pc:sldMk cId="3262672950" sldId="1086"/>
            <ac:cxnSpMk id="55" creationId="{CCBFD6F1-BB6C-4C46-AB61-C1AEF005F5EE}"/>
          </ac:cxnSpMkLst>
        </pc:cxnChg>
        <pc:cxnChg chg="add mod">
          <ac:chgData name="Alexandros Anastasiou (TME)" userId="c6b2f1fa-3ddb-47a1-b2a5-72fedeac3108" providerId="ADAL" clId="{6E224726-2B57-4589-9B56-C71DFC634F79}" dt="2022-03-30T16:26:28.583" v="12764" actId="1038"/>
          <ac:cxnSpMkLst>
            <pc:docMk/>
            <pc:sldMk cId="3262672950" sldId="1086"/>
            <ac:cxnSpMk id="56" creationId="{6AD95E72-5AAD-4307-9B1A-9E93E92D8FA7}"/>
          </ac:cxnSpMkLst>
        </pc:cxnChg>
        <pc:cxnChg chg="mod">
          <ac:chgData name="Alexandros Anastasiou (TME)" userId="c6b2f1fa-3ddb-47a1-b2a5-72fedeac3108" providerId="ADAL" clId="{6E224726-2B57-4589-9B56-C71DFC634F79}" dt="2022-03-30T11:16:01.916" v="7724" actId="14100"/>
          <ac:cxnSpMkLst>
            <pc:docMk/>
            <pc:sldMk cId="3262672950" sldId="1086"/>
            <ac:cxnSpMk id="59" creationId="{97540FB6-59CF-43C7-9780-388D75108F65}"/>
          </ac:cxnSpMkLst>
        </pc:cxnChg>
      </pc:sldChg>
      <pc:sldChg chg="addSp delSp modSp add mod">
        <pc:chgData name="Alexandros Anastasiou (TME)" userId="c6b2f1fa-3ddb-47a1-b2a5-72fedeac3108" providerId="ADAL" clId="{6E224726-2B57-4589-9B56-C71DFC634F79}" dt="2022-03-31T06:12:37.332" v="26235" actId="313"/>
        <pc:sldMkLst>
          <pc:docMk/>
          <pc:sldMk cId="3973320948" sldId="1087"/>
        </pc:sldMkLst>
        <pc:spChg chg="mod">
          <ac:chgData name="Alexandros Anastasiou (TME)" userId="c6b2f1fa-3ddb-47a1-b2a5-72fedeac3108" providerId="ADAL" clId="{6E224726-2B57-4589-9B56-C71DFC634F79}" dt="2022-03-30T22:04:36.966" v="19223" actId="20577"/>
          <ac:spMkLst>
            <pc:docMk/>
            <pc:sldMk cId="3973320948" sldId="1087"/>
            <ac:spMk id="7" creationId="{9EA08FB8-D00F-44F8-AE6A-ED45A5964FFA}"/>
          </ac:spMkLst>
        </pc:spChg>
        <pc:spChg chg="add mod">
          <ac:chgData name="Alexandros Anastasiou (TME)" userId="c6b2f1fa-3ddb-47a1-b2a5-72fedeac3108" providerId="ADAL" clId="{6E224726-2B57-4589-9B56-C71DFC634F79}" dt="2022-03-31T06:00:14.479" v="25949" actId="1035"/>
          <ac:spMkLst>
            <pc:docMk/>
            <pc:sldMk cId="3973320948" sldId="1087"/>
            <ac:spMk id="9" creationId="{28994ACA-E006-479C-84E6-28884AB99AD5}"/>
          </ac:spMkLst>
        </pc:spChg>
        <pc:spChg chg="add mod">
          <ac:chgData name="Alexandros Anastasiou (TME)" userId="c6b2f1fa-3ddb-47a1-b2a5-72fedeac3108" providerId="ADAL" clId="{6E224726-2B57-4589-9B56-C71DFC634F79}" dt="2022-03-31T06:00:06.205" v="25942" actId="1035"/>
          <ac:spMkLst>
            <pc:docMk/>
            <pc:sldMk cId="3973320948" sldId="1087"/>
            <ac:spMk id="13" creationId="{F3F044E6-9B31-4C33-830B-48087B49601E}"/>
          </ac:spMkLst>
        </pc:spChg>
        <pc:spChg chg="add mod">
          <ac:chgData name="Alexandros Anastasiou (TME)" userId="c6b2f1fa-3ddb-47a1-b2a5-72fedeac3108" providerId="ADAL" clId="{6E224726-2B57-4589-9B56-C71DFC634F79}" dt="2022-03-31T06:12:37.332" v="26235" actId="313"/>
          <ac:spMkLst>
            <pc:docMk/>
            <pc:sldMk cId="3973320948" sldId="1087"/>
            <ac:spMk id="27" creationId="{9F14214D-FE92-42A3-AAB6-B900353F4B3D}"/>
          </ac:spMkLst>
        </pc:spChg>
        <pc:spChg chg="del">
          <ac:chgData name="Alexandros Anastasiou (TME)" userId="c6b2f1fa-3ddb-47a1-b2a5-72fedeac3108" providerId="ADAL" clId="{6E224726-2B57-4589-9B56-C71DFC634F79}" dt="2022-03-30T12:49:52.125" v="9596" actId="478"/>
          <ac:spMkLst>
            <pc:docMk/>
            <pc:sldMk cId="3973320948" sldId="1087"/>
            <ac:spMk id="31" creationId="{FACC04E4-8A10-406E-A21F-55193912F8F3}"/>
          </ac:spMkLst>
        </pc:spChg>
        <pc:spChg chg="add mod">
          <ac:chgData name="Alexandros Anastasiou (TME)" userId="c6b2f1fa-3ddb-47a1-b2a5-72fedeac3108" providerId="ADAL" clId="{6E224726-2B57-4589-9B56-C71DFC634F79}" dt="2022-03-30T22:05:06.764" v="19232" actId="1036"/>
          <ac:spMkLst>
            <pc:docMk/>
            <pc:sldMk cId="3973320948" sldId="1087"/>
            <ac:spMk id="32" creationId="{8A8545C1-A5DE-4D2A-BA54-2109A78EBA63}"/>
          </ac:spMkLst>
        </pc:spChg>
        <pc:spChg chg="add mod">
          <ac:chgData name="Alexandros Anastasiou (TME)" userId="c6b2f1fa-3ddb-47a1-b2a5-72fedeac3108" providerId="ADAL" clId="{6E224726-2B57-4589-9B56-C71DFC634F79}" dt="2022-03-30T22:05:06.764" v="19232" actId="1036"/>
          <ac:spMkLst>
            <pc:docMk/>
            <pc:sldMk cId="3973320948" sldId="1087"/>
            <ac:spMk id="33" creationId="{B59EE953-0ACE-48BD-818D-8FF80304334E}"/>
          </ac:spMkLst>
        </pc:spChg>
        <pc:spChg chg="add mod">
          <ac:chgData name="Alexandros Anastasiou (TME)" userId="c6b2f1fa-3ddb-47a1-b2a5-72fedeac3108" providerId="ADAL" clId="{6E224726-2B57-4589-9B56-C71DFC634F79}" dt="2022-03-31T06:00:14.479" v="25949" actId="1035"/>
          <ac:spMkLst>
            <pc:docMk/>
            <pc:sldMk cId="3973320948" sldId="1087"/>
            <ac:spMk id="34" creationId="{9A29268E-F10D-4C37-B5E7-CD4CFD7E4F08}"/>
          </ac:spMkLst>
        </pc:spChg>
        <pc:spChg chg="add mod">
          <ac:chgData name="Alexandros Anastasiou (TME)" userId="c6b2f1fa-3ddb-47a1-b2a5-72fedeac3108" providerId="ADAL" clId="{6E224726-2B57-4589-9B56-C71DFC634F79}" dt="2022-03-31T06:00:06.205" v="25942" actId="1035"/>
          <ac:spMkLst>
            <pc:docMk/>
            <pc:sldMk cId="3973320948" sldId="1087"/>
            <ac:spMk id="36" creationId="{13CF6453-763E-430B-B5D8-96358359AB87}"/>
          </ac:spMkLst>
        </pc:spChg>
        <pc:spChg chg="del">
          <ac:chgData name="Alexandros Anastasiou (TME)" userId="c6b2f1fa-3ddb-47a1-b2a5-72fedeac3108" providerId="ADAL" clId="{6E224726-2B57-4589-9B56-C71DFC634F79}" dt="2022-03-30T12:49:47.361" v="9594" actId="478"/>
          <ac:spMkLst>
            <pc:docMk/>
            <pc:sldMk cId="3973320948" sldId="1087"/>
            <ac:spMk id="45" creationId="{468405EA-25AD-4396-B91B-0829538D96DA}"/>
          </ac:spMkLst>
        </pc:spChg>
        <pc:spChg chg="mod">
          <ac:chgData name="Alexandros Anastasiou (TME)" userId="c6b2f1fa-3ddb-47a1-b2a5-72fedeac3108" providerId="ADAL" clId="{6E224726-2B57-4589-9B56-C71DFC634F79}" dt="2022-03-30T22:26:38.533" v="19956" actId="1076"/>
          <ac:spMkLst>
            <pc:docMk/>
            <pc:sldMk cId="3973320948" sldId="1087"/>
            <ac:spMk id="55" creationId="{7DAB20E0-B4FA-40ED-9D53-49C745128BEA}"/>
          </ac:spMkLst>
        </pc:spChg>
        <pc:spChg chg="mod">
          <ac:chgData name="Alexandros Anastasiou (TME)" userId="c6b2f1fa-3ddb-47a1-b2a5-72fedeac3108" providerId="ADAL" clId="{6E224726-2B57-4589-9B56-C71DFC634F79}" dt="2022-03-30T22:27:31.431" v="20021" actId="1036"/>
          <ac:spMkLst>
            <pc:docMk/>
            <pc:sldMk cId="3973320948" sldId="1087"/>
            <ac:spMk id="57" creationId="{298610F6-8D2A-48B2-9B91-9A5C51AFAC2C}"/>
          </ac:spMkLst>
        </pc:spChg>
        <pc:spChg chg="del">
          <ac:chgData name="Alexandros Anastasiou (TME)" userId="c6b2f1fa-3ddb-47a1-b2a5-72fedeac3108" providerId="ADAL" clId="{6E224726-2B57-4589-9B56-C71DFC634F79}" dt="2022-03-30T13:23:03.487" v="9849" actId="478"/>
          <ac:spMkLst>
            <pc:docMk/>
            <pc:sldMk cId="3973320948" sldId="1087"/>
            <ac:spMk id="61" creationId="{8990F03B-5A52-48A0-B8E9-4D7BDFBEA5BD}"/>
          </ac:spMkLst>
        </pc:spChg>
        <pc:spChg chg="mod">
          <ac:chgData name="Alexandros Anastasiou (TME)" userId="c6b2f1fa-3ddb-47a1-b2a5-72fedeac3108" providerId="ADAL" clId="{6E224726-2B57-4589-9B56-C71DFC634F79}" dt="2022-03-31T06:11:47.948" v="26204" actId="403"/>
          <ac:spMkLst>
            <pc:docMk/>
            <pc:sldMk cId="3973320948" sldId="1087"/>
            <ac:spMk id="62" creationId="{1F7B2979-8511-467F-8420-7FA996C6D3F1}"/>
          </ac:spMkLst>
        </pc:spChg>
        <pc:grpChg chg="del">
          <ac:chgData name="Alexandros Anastasiou (TME)" userId="c6b2f1fa-3ddb-47a1-b2a5-72fedeac3108" providerId="ADAL" clId="{6E224726-2B57-4589-9B56-C71DFC634F79}" dt="2022-03-30T12:49:52.125" v="9596" actId="478"/>
          <ac:grpSpMkLst>
            <pc:docMk/>
            <pc:sldMk cId="3973320948" sldId="1087"/>
            <ac:grpSpMk id="41" creationId="{F80F3508-AC86-4E59-B13D-104658340FB1}"/>
          </ac:grpSpMkLst>
        </pc:grpChg>
        <pc:picChg chg="add mod modCrop">
          <ac:chgData name="Alexandros Anastasiou (TME)" userId="c6b2f1fa-3ddb-47a1-b2a5-72fedeac3108" providerId="ADAL" clId="{6E224726-2B57-4589-9B56-C71DFC634F79}" dt="2022-03-30T22:05:06.764" v="19232" actId="1036"/>
          <ac:picMkLst>
            <pc:docMk/>
            <pc:sldMk cId="3973320948" sldId="1087"/>
            <ac:picMk id="3" creationId="{64E0D73A-8768-467D-9647-446A7FC9D0B3}"/>
          </ac:picMkLst>
        </pc:picChg>
        <pc:picChg chg="add del">
          <ac:chgData name="Alexandros Anastasiou (TME)" userId="c6b2f1fa-3ddb-47a1-b2a5-72fedeac3108" providerId="ADAL" clId="{6E224726-2B57-4589-9B56-C71DFC634F79}" dt="2022-03-30T21:46:15.606" v="18495" actId="22"/>
          <ac:picMkLst>
            <pc:docMk/>
            <pc:sldMk cId="3973320948" sldId="1087"/>
            <ac:picMk id="5" creationId="{77D0FE21-99C0-4FD3-92C4-C58489EAE06C}"/>
          </ac:picMkLst>
        </pc:picChg>
        <pc:picChg chg="add mod modCrop">
          <ac:chgData name="Alexandros Anastasiou (TME)" userId="c6b2f1fa-3ddb-47a1-b2a5-72fedeac3108" providerId="ADAL" clId="{6E224726-2B57-4589-9B56-C71DFC634F79}" dt="2022-03-31T06:00:14.479" v="25949" actId="1035"/>
          <ac:picMkLst>
            <pc:docMk/>
            <pc:sldMk cId="3973320948" sldId="1087"/>
            <ac:picMk id="8" creationId="{C95A7527-359D-4181-8431-9DC2CD272137}"/>
          </ac:picMkLst>
        </pc:picChg>
        <pc:picChg chg="del">
          <ac:chgData name="Alexandros Anastasiou (TME)" userId="c6b2f1fa-3ddb-47a1-b2a5-72fedeac3108" providerId="ADAL" clId="{6E224726-2B57-4589-9B56-C71DFC634F79}" dt="2022-03-30T12:49:45.295" v="9593" actId="478"/>
          <ac:picMkLst>
            <pc:docMk/>
            <pc:sldMk cId="3973320948" sldId="1087"/>
            <ac:picMk id="11" creationId="{948D4199-145F-4ABD-835E-356E7E828116}"/>
          </ac:picMkLst>
        </pc:picChg>
        <pc:picChg chg="add mod modCrop">
          <ac:chgData name="Alexandros Anastasiou (TME)" userId="c6b2f1fa-3ddb-47a1-b2a5-72fedeac3108" providerId="ADAL" clId="{6E224726-2B57-4589-9B56-C71DFC634F79}" dt="2022-03-31T06:00:06.205" v="25942" actId="1035"/>
          <ac:picMkLst>
            <pc:docMk/>
            <pc:sldMk cId="3973320948" sldId="1087"/>
            <ac:picMk id="12" creationId="{EB1E8B79-06E2-40CB-BA08-98A5FDEE2EB8}"/>
          </ac:picMkLst>
        </pc:picChg>
        <pc:picChg chg="add del mod">
          <ac:chgData name="Alexandros Anastasiou (TME)" userId="c6b2f1fa-3ddb-47a1-b2a5-72fedeac3108" providerId="ADAL" clId="{6E224726-2B57-4589-9B56-C71DFC634F79}" dt="2022-03-30T13:23:16.552" v="9857" actId="478"/>
          <ac:picMkLst>
            <pc:docMk/>
            <pc:sldMk cId="3973320948" sldId="1087"/>
            <ac:picMk id="19" creationId="{84F168F5-3E52-4BD3-B8EB-8BA84DC68C03}"/>
          </ac:picMkLst>
        </pc:picChg>
        <pc:picChg chg="add del mod">
          <ac:chgData name="Alexandros Anastasiou (TME)" userId="c6b2f1fa-3ddb-47a1-b2a5-72fedeac3108" providerId="ADAL" clId="{6E224726-2B57-4589-9B56-C71DFC634F79}" dt="2022-03-30T13:23:18.227" v="9859" actId="478"/>
          <ac:picMkLst>
            <pc:docMk/>
            <pc:sldMk cId="3973320948" sldId="1087"/>
            <ac:picMk id="20" creationId="{191ED8B1-5320-47D7-ABD4-E1109FD3D283}"/>
          </ac:picMkLst>
        </pc:picChg>
        <pc:picChg chg="del">
          <ac:chgData name="Alexandros Anastasiou (TME)" userId="c6b2f1fa-3ddb-47a1-b2a5-72fedeac3108" providerId="ADAL" clId="{6E224726-2B57-4589-9B56-C71DFC634F79}" dt="2022-03-30T12:49:49.050" v="9595" actId="478"/>
          <ac:picMkLst>
            <pc:docMk/>
            <pc:sldMk cId="3973320948" sldId="1087"/>
            <ac:picMk id="28" creationId="{DB97811D-CC41-444B-B911-0AA18E479D30}"/>
          </ac:picMkLst>
        </pc:picChg>
        <pc:picChg chg="del">
          <ac:chgData name="Alexandros Anastasiou (TME)" userId="c6b2f1fa-3ddb-47a1-b2a5-72fedeac3108" providerId="ADAL" clId="{6E224726-2B57-4589-9B56-C71DFC634F79}" dt="2022-03-30T12:57:29.271" v="9723" actId="478"/>
          <ac:picMkLst>
            <pc:docMk/>
            <pc:sldMk cId="3973320948" sldId="1087"/>
            <ac:picMk id="44" creationId="{81865DBE-F226-4B79-9639-BA1887D69435}"/>
          </ac:picMkLst>
        </pc:picChg>
        <pc:picChg chg="del mod">
          <ac:chgData name="Alexandros Anastasiou (TME)" userId="c6b2f1fa-3ddb-47a1-b2a5-72fedeac3108" providerId="ADAL" clId="{6E224726-2B57-4589-9B56-C71DFC634F79}" dt="2022-03-30T21:45:29.419" v="18445" actId="478"/>
          <ac:picMkLst>
            <pc:docMk/>
            <pc:sldMk cId="3973320948" sldId="1087"/>
            <ac:picMk id="67" creationId="{E8EB34FD-EAE5-4190-9D27-8C0B800882F4}"/>
          </ac:picMkLst>
        </pc:picChg>
        <pc:cxnChg chg="add mod">
          <ac:chgData name="Alexandros Anastasiou (TME)" userId="c6b2f1fa-3ddb-47a1-b2a5-72fedeac3108" providerId="ADAL" clId="{6E224726-2B57-4589-9B56-C71DFC634F79}" dt="2022-03-31T06:00:40.974" v="25951" actId="208"/>
          <ac:cxnSpMkLst>
            <pc:docMk/>
            <pc:sldMk cId="3973320948" sldId="1087"/>
            <ac:cxnSpMk id="15" creationId="{17369805-DD80-427E-A931-C38AD4D9393B}"/>
          </ac:cxnSpMkLst>
        </pc:cxnChg>
        <pc:cxnChg chg="mod">
          <ac:chgData name="Alexandros Anastasiou (TME)" userId="c6b2f1fa-3ddb-47a1-b2a5-72fedeac3108" providerId="ADAL" clId="{6E224726-2B57-4589-9B56-C71DFC634F79}" dt="2022-03-30T12:49:52.125" v="9596" actId="478"/>
          <ac:cxnSpMkLst>
            <pc:docMk/>
            <pc:sldMk cId="3973320948" sldId="1087"/>
            <ac:cxnSpMk id="37" creationId="{E8D87039-A490-46FB-A328-2E1C4C1AAF10}"/>
          </ac:cxnSpMkLst>
        </pc:cxnChg>
        <pc:cxnChg chg="add mod">
          <ac:chgData name="Alexandros Anastasiou (TME)" userId="c6b2f1fa-3ddb-47a1-b2a5-72fedeac3108" providerId="ADAL" clId="{6E224726-2B57-4589-9B56-C71DFC634F79}" dt="2022-03-31T06:00:44.630" v="25964" actId="1038"/>
          <ac:cxnSpMkLst>
            <pc:docMk/>
            <pc:sldMk cId="3973320948" sldId="1087"/>
            <ac:cxnSpMk id="38" creationId="{5BF7C0D1-12C8-4766-BAFA-F1353543815D}"/>
          </ac:cxnSpMkLst>
        </pc:cxnChg>
        <pc:cxnChg chg="mod">
          <ac:chgData name="Alexandros Anastasiou (TME)" userId="c6b2f1fa-3ddb-47a1-b2a5-72fedeac3108" providerId="ADAL" clId="{6E224726-2B57-4589-9B56-C71DFC634F79}" dt="2022-03-30T12:49:52.125" v="9596" actId="478"/>
          <ac:cxnSpMkLst>
            <pc:docMk/>
            <pc:sldMk cId="3973320948" sldId="1087"/>
            <ac:cxnSpMk id="39" creationId="{392CA61C-CD9C-476A-B3C1-4FE38D483A77}"/>
          </ac:cxnSpMkLst>
        </pc:cxnChg>
        <pc:cxnChg chg="add mod">
          <ac:chgData name="Alexandros Anastasiou (TME)" userId="c6b2f1fa-3ddb-47a1-b2a5-72fedeac3108" providerId="ADAL" clId="{6E224726-2B57-4589-9B56-C71DFC634F79}" dt="2022-03-31T06:01:04.040" v="26034" actId="1038"/>
          <ac:cxnSpMkLst>
            <pc:docMk/>
            <pc:sldMk cId="3973320948" sldId="1087"/>
            <ac:cxnSpMk id="40" creationId="{BC188009-E3FF-4D82-810E-A33472BBB006}"/>
          </ac:cxnSpMkLst>
        </pc:cxnChg>
        <pc:cxnChg chg="mod">
          <ac:chgData name="Alexandros Anastasiou (TME)" userId="c6b2f1fa-3ddb-47a1-b2a5-72fedeac3108" providerId="ADAL" clId="{6E224726-2B57-4589-9B56-C71DFC634F79}" dt="2022-03-30T22:27:31.431" v="20021" actId="1036"/>
          <ac:cxnSpMkLst>
            <pc:docMk/>
            <pc:sldMk cId="3973320948" sldId="1087"/>
            <ac:cxnSpMk id="56" creationId="{2E06D891-48DA-4C94-A59B-5FBEAFA69F30}"/>
          </ac:cxnSpMkLst>
        </pc:cxnChg>
      </pc:sldChg>
      <pc:sldChg chg="add del">
        <pc:chgData name="Alexandros Anastasiou (TME)" userId="c6b2f1fa-3ddb-47a1-b2a5-72fedeac3108" providerId="ADAL" clId="{6E224726-2B57-4589-9B56-C71DFC634F79}" dt="2022-03-30T14:56:42.895" v="10335" actId="47"/>
        <pc:sldMkLst>
          <pc:docMk/>
          <pc:sldMk cId="1693680243" sldId="1088"/>
        </pc:sldMkLst>
      </pc:sldChg>
      <pc:sldChg chg="addSp delSp modSp new del mod modShow addCm modCm">
        <pc:chgData name="Alexandros Anastasiou (TME)" userId="c6b2f1fa-3ddb-47a1-b2a5-72fedeac3108" providerId="ADAL" clId="{6E224726-2B57-4589-9B56-C71DFC634F79}" dt="2022-03-30T18:29:37.548" v="15102" actId="2696"/>
        <pc:sldMkLst>
          <pc:docMk/>
          <pc:sldMk cId="3158867110" sldId="1088"/>
        </pc:sldMkLst>
        <pc:spChg chg="del">
          <ac:chgData name="Alexandros Anastasiou (TME)" userId="c6b2f1fa-3ddb-47a1-b2a5-72fedeac3108" providerId="ADAL" clId="{6E224726-2B57-4589-9B56-C71DFC634F79}" dt="2022-03-30T14:56:53.149" v="10338" actId="478"/>
          <ac:spMkLst>
            <pc:docMk/>
            <pc:sldMk cId="3158867110" sldId="1088"/>
            <ac:spMk id="2" creationId="{CCD1DB92-7B7F-480C-8304-1D0EAD637670}"/>
          </ac:spMkLst>
        </pc:spChg>
        <pc:spChg chg="del">
          <ac:chgData name="Alexandros Anastasiou (TME)" userId="c6b2f1fa-3ddb-47a1-b2a5-72fedeac3108" providerId="ADAL" clId="{6E224726-2B57-4589-9B56-C71DFC634F79}" dt="2022-03-30T14:56:53.149" v="10338" actId="478"/>
          <ac:spMkLst>
            <pc:docMk/>
            <pc:sldMk cId="3158867110" sldId="1088"/>
            <ac:spMk id="3" creationId="{3C2F86BA-EBC0-4A54-9494-92B9463440F2}"/>
          </ac:spMkLst>
        </pc:spChg>
        <pc:spChg chg="add mod">
          <ac:chgData name="Alexandros Anastasiou (TME)" userId="c6b2f1fa-3ddb-47a1-b2a5-72fedeac3108" providerId="ADAL" clId="{6E224726-2B57-4589-9B56-C71DFC634F79}" dt="2022-03-30T15:11:11.455" v="10661" actId="1076"/>
          <ac:spMkLst>
            <pc:docMk/>
            <pc:sldMk cId="3158867110" sldId="1088"/>
            <ac:spMk id="14" creationId="{3C51C51F-7F46-4EE7-8324-7362A15A9051}"/>
          </ac:spMkLst>
        </pc:spChg>
        <pc:spChg chg="add mod">
          <ac:chgData name="Alexandros Anastasiou (TME)" userId="c6b2f1fa-3ddb-47a1-b2a5-72fedeac3108" providerId="ADAL" clId="{6E224726-2B57-4589-9B56-C71DFC634F79}" dt="2022-03-30T15:11:11.455" v="10661" actId="1076"/>
          <ac:spMkLst>
            <pc:docMk/>
            <pc:sldMk cId="3158867110" sldId="1088"/>
            <ac:spMk id="15" creationId="{E49EC5A3-6258-421B-853D-B3959457866B}"/>
          </ac:spMkLst>
        </pc:spChg>
        <pc:spChg chg="add mod">
          <ac:chgData name="Alexandros Anastasiou (TME)" userId="c6b2f1fa-3ddb-47a1-b2a5-72fedeac3108" providerId="ADAL" clId="{6E224726-2B57-4589-9B56-C71DFC634F79}" dt="2022-03-30T15:11:11.455" v="10661" actId="1076"/>
          <ac:spMkLst>
            <pc:docMk/>
            <pc:sldMk cId="3158867110" sldId="1088"/>
            <ac:spMk id="16" creationId="{2F8CEA18-BDB4-4BE2-A823-4055DCF8B0EE}"/>
          </ac:spMkLst>
        </pc:spChg>
        <pc:spChg chg="mod">
          <ac:chgData name="Alexandros Anastasiou (TME)" userId="c6b2f1fa-3ddb-47a1-b2a5-72fedeac3108" providerId="ADAL" clId="{6E224726-2B57-4589-9B56-C71DFC634F79}" dt="2022-03-30T15:11:14.564" v="10663" actId="1076"/>
          <ac:spMkLst>
            <pc:docMk/>
            <pc:sldMk cId="3158867110" sldId="1088"/>
            <ac:spMk id="23" creationId="{77E8CB7A-DFE2-428F-919D-5C3447FCF516}"/>
          </ac:spMkLst>
        </pc:spChg>
        <pc:spChg chg="mod">
          <ac:chgData name="Alexandros Anastasiou (TME)" userId="c6b2f1fa-3ddb-47a1-b2a5-72fedeac3108" providerId="ADAL" clId="{6E224726-2B57-4589-9B56-C71DFC634F79}" dt="2022-03-30T15:11:14.564" v="10663" actId="1076"/>
          <ac:spMkLst>
            <pc:docMk/>
            <pc:sldMk cId="3158867110" sldId="1088"/>
            <ac:spMk id="24" creationId="{E3077837-6DA1-49AF-AB4C-3260FCF556D9}"/>
          </ac:spMkLst>
        </pc:spChg>
        <pc:spChg chg="mod">
          <ac:chgData name="Alexandros Anastasiou (TME)" userId="c6b2f1fa-3ddb-47a1-b2a5-72fedeac3108" providerId="ADAL" clId="{6E224726-2B57-4589-9B56-C71DFC634F79}" dt="2022-03-30T15:11:14.564" v="10663" actId="1076"/>
          <ac:spMkLst>
            <pc:docMk/>
            <pc:sldMk cId="3158867110" sldId="1088"/>
            <ac:spMk id="25" creationId="{1C98C55C-AEEA-4D27-97BD-9AB1C6480FBB}"/>
          </ac:spMkLst>
        </pc:spChg>
        <pc:grpChg chg="add mod topLvl">
          <ac:chgData name="Alexandros Anastasiou (TME)" userId="c6b2f1fa-3ddb-47a1-b2a5-72fedeac3108" providerId="ADAL" clId="{6E224726-2B57-4589-9B56-C71DFC634F79}" dt="2022-03-30T15:11:29.549" v="10667" actId="164"/>
          <ac:grpSpMkLst>
            <pc:docMk/>
            <pc:sldMk cId="3158867110" sldId="1088"/>
            <ac:grpSpMk id="7" creationId="{6A303190-88DA-4C6D-99BB-D982A5A76C43}"/>
          </ac:grpSpMkLst>
        </pc:grpChg>
        <pc:grpChg chg="add del mod">
          <ac:chgData name="Alexandros Anastasiou (TME)" userId="c6b2f1fa-3ddb-47a1-b2a5-72fedeac3108" providerId="ADAL" clId="{6E224726-2B57-4589-9B56-C71DFC634F79}" dt="2022-03-30T15:11:07.288" v="10659" actId="165"/>
          <ac:grpSpMkLst>
            <pc:docMk/>
            <pc:sldMk cId="3158867110" sldId="1088"/>
            <ac:grpSpMk id="8" creationId="{7C8FE338-5A72-4E5B-8A8A-5B66CCFF2BB4}"/>
          </ac:grpSpMkLst>
        </pc:grpChg>
        <pc:grpChg chg="add mod">
          <ac:chgData name="Alexandros Anastasiou (TME)" userId="c6b2f1fa-3ddb-47a1-b2a5-72fedeac3108" providerId="ADAL" clId="{6E224726-2B57-4589-9B56-C71DFC634F79}" dt="2022-03-30T15:11:34.349" v="10668" actId="1076"/>
          <ac:grpSpMkLst>
            <pc:docMk/>
            <pc:sldMk cId="3158867110" sldId="1088"/>
            <ac:grpSpMk id="13" creationId="{4A6470D1-AC30-4953-ADAC-EB16AE7DB907}"/>
          </ac:grpSpMkLst>
        </pc:grpChg>
        <pc:grpChg chg="add mod">
          <ac:chgData name="Alexandros Anastasiou (TME)" userId="c6b2f1fa-3ddb-47a1-b2a5-72fedeac3108" providerId="ADAL" clId="{6E224726-2B57-4589-9B56-C71DFC634F79}" dt="2022-03-30T15:11:29.549" v="10667" actId="164"/>
          <ac:grpSpMkLst>
            <pc:docMk/>
            <pc:sldMk cId="3158867110" sldId="1088"/>
            <ac:grpSpMk id="17" creationId="{3DD2DDE2-521A-484A-9C80-7DCFF75F02AF}"/>
          </ac:grpSpMkLst>
        </pc:grpChg>
        <pc:grpChg chg="add mod">
          <ac:chgData name="Alexandros Anastasiou (TME)" userId="c6b2f1fa-3ddb-47a1-b2a5-72fedeac3108" providerId="ADAL" clId="{6E224726-2B57-4589-9B56-C71DFC634F79}" dt="2022-03-30T15:11:14.564" v="10663" actId="1076"/>
          <ac:grpSpMkLst>
            <pc:docMk/>
            <pc:sldMk cId="3158867110" sldId="1088"/>
            <ac:grpSpMk id="19" creationId="{A6FFE3A1-192B-46C5-8A99-14A0F16CC952}"/>
          </ac:grpSpMkLst>
        </pc:grpChg>
        <pc:graphicFrameChg chg="add del modGraphic">
          <ac:chgData name="Alexandros Anastasiou (TME)" userId="c6b2f1fa-3ddb-47a1-b2a5-72fedeac3108" providerId="ADAL" clId="{6E224726-2B57-4589-9B56-C71DFC634F79}" dt="2022-03-30T14:57:30.303" v="10342" actId="478"/>
          <ac:graphicFrameMkLst>
            <pc:docMk/>
            <pc:sldMk cId="3158867110" sldId="1088"/>
            <ac:graphicFrameMk id="4" creationId="{17DA7F81-CDFE-4E27-ADCC-DD90DC71F108}"/>
          </ac:graphicFrameMkLst>
        </pc:graphicFrameChg>
        <pc:graphicFrameChg chg="add del mod modGraphic">
          <ac:chgData name="Alexandros Anastasiou (TME)" userId="c6b2f1fa-3ddb-47a1-b2a5-72fedeac3108" providerId="ADAL" clId="{6E224726-2B57-4589-9B56-C71DFC634F79}" dt="2022-03-30T15:04:36.918" v="10458" actId="478"/>
          <ac:graphicFrameMkLst>
            <pc:docMk/>
            <pc:sldMk cId="3158867110" sldId="1088"/>
            <ac:graphicFrameMk id="5" creationId="{2B92CE51-BC81-4274-A14C-CA635458955D}"/>
          </ac:graphicFrameMkLst>
        </pc:graphicFrameChg>
        <pc:graphicFrameChg chg="add del mod modGraphic">
          <ac:chgData name="Alexandros Anastasiou (TME)" userId="c6b2f1fa-3ddb-47a1-b2a5-72fedeac3108" providerId="ADAL" clId="{6E224726-2B57-4589-9B56-C71DFC634F79}" dt="2022-03-30T15:07:56.537" v="10620" actId="478"/>
          <ac:graphicFrameMkLst>
            <pc:docMk/>
            <pc:sldMk cId="3158867110" sldId="1088"/>
            <ac:graphicFrameMk id="6" creationId="{E6415733-BDBF-41E9-B376-95D7FDF1323F}"/>
          </ac:graphicFrameMkLst>
        </pc:graphicFrameChg>
        <pc:picChg chg="add mod">
          <ac:chgData name="Alexandros Anastasiou (TME)" userId="c6b2f1fa-3ddb-47a1-b2a5-72fedeac3108" providerId="ADAL" clId="{6E224726-2B57-4589-9B56-C71DFC634F79}" dt="2022-03-30T15:11:11.455" v="10661" actId="1076"/>
          <ac:picMkLst>
            <pc:docMk/>
            <pc:sldMk cId="3158867110" sldId="1088"/>
            <ac:picMk id="9" creationId="{8A1C4C7E-93D1-410F-B8BB-8F26690CA187}"/>
          </ac:picMkLst>
        </pc:picChg>
        <pc:picChg chg="add mod">
          <ac:chgData name="Alexandros Anastasiou (TME)" userId="c6b2f1fa-3ddb-47a1-b2a5-72fedeac3108" providerId="ADAL" clId="{6E224726-2B57-4589-9B56-C71DFC634F79}" dt="2022-03-30T15:11:11.455" v="10661" actId="1076"/>
          <ac:picMkLst>
            <pc:docMk/>
            <pc:sldMk cId="3158867110" sldId="1088"/>
            <ac:picMk id="10" creationId="{BD02C0F4-FEE2-4D26-B224-3654A481A67C}"/>
          </ac:picMkLst>
        </pc:picChg>
        <pc:picChg chg="add mod topLvl">
          <ac:chgData name="Alexandros Anastasiou (TME)" userId="c6b2f1fa-3ddb-47a1-b2a5-72fedeac3108" providerId="ADAL" clId="{6E224726-2B57-4589-9B56-C71DFC634F79}" dt="2022-03-30T15:11:29.549" v="10667" actId="164"/>
          <ac:picMkLst>
            <pc:docMk/>
            <pc:sldMk cId="3158867110" sldId="1088"/>
            <ac:picMk id="11" creationId="{BD63C0E3-658E-4E72-93A7-48816E90F658}"/>
          </ac:picMkLst>
        </pc:picChg>
        <pc:picChg chg="add mod topLvl">
          <ac:chgData name="Alexandros Anastasiou (TME)" userId="c6b2f1fa-3ddb-47a1-b2a5-72fedeac3108" providerId="ADAL" clId="{6E224726-2B57-4589-9B56-C71DFC634F79}" dt="2022-03-30T15:11:29.549" v="10667" actId="164"/>
          <ac:picMkLst>
            <pc:docMk/>
            <pc:sldMk cId="3158867110" sldId="1088"/>
            <ac:picMk id="12" creationId="{D4236DF8-08B5-4065-93BB-2386D9520120}"/>
          </ac:picMkLst>
        </pc:picChg>
        <pc:picChg chg="mod">
          <ac:chgData name="Alexandros Anastasiou (TME)" userId="c6b2f1fa-3ddb-47a1-b2a5-72fedeac3108" providerId="ADAL" clId="{6E224726-2B57-4589-9B56-C71DFC634F79}" dt="2022-03-30T15:11:14.564" v="10663" actId="1076"/>
          <ac:picMkLst>
            <pc:docMk/>
            <pc:sldMk cId="3158867110" sldId="1088"/>
            <ac:picMk id="20" creationId="{A4208C24-C608-4934-ADC4-179D608ABEC0}"/>
          </ac:picMkLst>
        </pc:picChg>
        <pc:picChg chg="mod">
          <ac:chgData name="Alexandros Anastasiou (TME)" userId="c6b2f1fa-3ddb-47a1-b2a5-72fedeac3108" providerId="ADAL" clId="{6E224726-2B57-4589-9B56-C71DFC634F79}" dt="2022-03-30T15:11:14.564" v="10663" actId="1076"/>
          <ac:picMkLst>
            <pc:docMk/>
            <pc:sldMk cId="3158867110" sldId="1088"/>
            <ac:picMk id="21" creationId="{AF69DCE9-C8DD-40B4-9198-2114F4EA175F}"/>
          </ac:picMkLst>
        </pc:picChg>
        <pc:picChg chg="mod">
          <ac:chgData name="Alexandros Anastasiou (TME)" userId="c6b2f1fa-3ddb-47a1-b2a5-72fedeac3108" providerId="ADAL" clId="{6E224726-2B57-4589-9B56-C71DFC634F79}" dt="2022-03-30T15:11:14.564" v="10663" actId="1076"/>
          <ac:picMkLst>
            <pc:docMk/>
            <pc:sldMk cId="3158867110" sldId="1088"/>
            <ac:picMk id="22" creationId="{72369510-A000-4B8E-9E5F-66C7C4C10076}"/>
          </ac:picMkLst>
        </pc:picChg>
        <pc:picChg chg="add mod">
          <ac:chgData name="Alexandros Anastasiou (TME)" userId="c6b2f1fa-3ddb-47a1-b2a5-72fedeac3108" providerId="ADAL" clId="{6E224726-2B57-4589-9B56-C71DFC634F79}" dt="2022-03-30T15:11:34.349" v="10668" actId="1076"/>
          <ac:picMkLst>
            <pc:docMk/>
            <pc:sldMk cId="3158867110" sldId="1088"/>
            <ac:picMk id="26" creationId="{B9686522-5FE7-45B2-BFE6-B9C3DEA2C9D0}"/>
          </ac:picMkLst>
        </pc:picChg>
        <pc:picChg chg="add mod">
          <ac:chgData name="Alexandros Anastasiou (TME)" userId="c6b2f1fa-3ddb-47a1-b2a5-72fedeac3108" providerId="ADAL" clId="{6E224726-2B57-4589-9B56-C71DFC634F79}" dt="2022-03-30T15:11:34.349" v="10668" actId="1076"/>
          <ac:picMkLst>
            <pc:docMk/>
            <pc:sldMk cId="3158867110" sldId="1088"/>
            <ac:picMk id="27" creationId="{9E0A4290-4AFD-4EE0-BAD3-F2773999625F}"/>
          </ac:picMkLst>
        </pc:picChg>
        <pc:picChg chg="add del">
          <ac:chgData name="Alexandros Anastasiou (TME)" userId="c6b2f1fa-3ddb-47a1-b2a5-72fedeac3108" providerId="ADAL" clId="{6E224726-2B57-4589-9B56-C71DFC634F79}" dt="2022-03-30T15:00:00.025" v="10366" actId="478"/>
          <ac:picMkLst>
            <pc:docMk/>
            <pc:sldMk cId="3158867110" sldId="1088"/>
            <ac:picMk id="1026" creationId="{25223BC4-ACD3-4C39-A72D-E9F8530CDAD7}"/>
          </ac:picMkLst>
        </pc:picChg>
        <pc:picChg chg="add del">
          <ac:chgData name="Alexandros Anastasiou (TME)" userId="c6b2f1fa-3ddb-47a1-b2a5-72fedeac3108" providerId="ADAL" clId="{6E224726-2B57-4589-9B56-C71DFC634F79}" dt="2022-03-30T15:01:27.054" v="10368" actId="478"/>
          <ac:picMkLst>
            <pc:docMk/>
            <pc:sldMk cId="3158867110" sldId="1088"/>
            <ac:picMk id="1028" creationId="{A66B678C-7E9A-4EB5-A0FF-7CE1E81DFB28}"/>
          </ac:picMkLst>
        </pc:picChg>
        <pc:picChg chg="add mod">
          <ac:chgData name="Alexandros Anastasiou (TME)" userId="c6b2f1fa-3ddb-47a1-b2a5-72fedeac3108" providerId="ADAL" clId="{6E224726-2B57-4589-9B56-C71DFC634F79}" dt="2022-03-30T15:11:11.455" v="10661" actId="1076"/>
          <ac:picMkLst>
            <pc:docMk/>
            <pc:sldMk cId="3158867110" sldId="1088"/>
            <ac:picMk id="1030" creationId="{60194C4D-55D2-42DF-9902-EDB601ADFB09}"/>
          </ac:picMkLst>
        </pc:picChg>
      </pc:sldChg>
      <pc:sldChg chg="addSp delSp modSp new mod">
        <pc:chgData name="Alexandros Anastasiou (TME)" userId="c6b2f1fa-3ddb-47a1-b2a5-72fedeac3108" providerId="ADAL" clId="{6E224726-2B57-4589-9B56-C71DFC634F79}" dt="2022-03-31T11:24:06.375" v="34890" actId="20577"/>
        <pc:sldMkLst>
          <pc:docMk/>
          <pc:sldMk cId="4102071452" sldId="1088"/>
        </pc:sldMkLst>
        <pc:spChg chg="mod">
          <ac:chgData name="Alexandros Anastasiou (TME)" userId="c6b2f1fa-3ddb-47a1-b2a5-72fedeac3108" providerId="ADAL" clId="{6E224726-2B57-4589-9B56-C71DFC634F79}" dt="2022-03-31T11:16:45.892" v="34240" actId="255"/>
          <ac:spMkLst>
            <pc:docMk/>
            <pc:sldMk cId="4102071452" sldId="1088"/>
            <ac:spMk id="2" creationId="{4735A972-57E2-4A44-95FF-24AC3646622A}"/>
          </ac:spMkLst>
        </pc:spChg>
        <pc:spChg chg="mod">
          <ac:chgData name="Alexandros Anastasiou (TME)" userId="c6b2f1fa-3ddb-47a1-b2a5-72fedeac3108" providerId="ADAL" clId="{6E224726-2B57-4589-9B56-C71DFC634F79}" dt="2022-03-31T11:20:40.671" v="34503" actId="20577"/>
          <ac:spMkLst>
            <pc:docMk/>
            <pc:sldMk cId="4102071452" sldId="1088"/>
            <ac:spMk id="3" creationId="{0064A4D6-4F98-48BD-9B30-39ECDB79166B}"/>
          </ac:spMkLst>
        </pc:spChg>
        <pc:spChg chg="add mod">
          <ac:chgData name="Alexandros Anastasiou (TME)" userId="c6b2f1fa-3ddb-47a1-b2a5-72fedeac3108" providerId="ADAL" clId="{6E224726-2B57-4589-9B56-C71DFC634F79}" dt="2022-03-31T11:22:58.552" v="34714" actId="20577"/>
          <ac:spMkLst>
            <pc:docMk/>
            <pc:sldMk cId="4102071452" sldId="1088"/>
            <ac:spMk id="4" creationId="{A392382D-1353-4FF6-8F96-C3ABBE58E69A}"/>
          </ac:spMkLst>
        </pc:spChg>
        <pc:spChg chg="add del mod">
          <ac:chgData name="Alexandros Anastasiou (TME)" userId="c6b2f1fa-3ddb-47a1-b2a5-72fedeac3108" providerId="ADAL" clId="{6E224726-2B57-4589-9B56-C71DFC634F79}" dt="2022-03-31T11:23:06.448" v="34717" actId="478"/>
          <ac:spMkLst>
            <pc:docMk/>
            <pc:sldMk cId="4102071452" sldId="1088"/>
            <ac:spMk id="5" creationId="{33790038-22E5-4D9F-8E87-88C2FE1C9898}"/>
          </ac:spMkLst>
        </pc:spChg>
        <pc:spChg chg="add mod">
          <ac:chgData name="Alexandros Anastasiou (TME)" userId="c6b2f1fa-3ddb-47a1-b2a5-72fedeac3108" providerId="ADAL" clId="{6E224726-2B57-4589-9B56-C71DFC634F79}" dt="2022-03-31T11:24:06.375" v="34890" actId="20577"/>
          <ac:spMkLst>
            <pc:docMk/>
            <pc:sldMk cId="4102071452" sldId="1088"/>
            <ac:spMk id="6" creationId="{C27348CE-E246-477F-915F-923552B0E672}"/>
          </ac:spMkLst>
        </pc:spChg>
        <pc:spChg chg="add mod">
          <ac:chgData name="Alexandros Anastasiou (TME)" userId="c6b2f1fa-3ddb-47a1-b2a5-72fedeac3108" providerId="ADAL" clId="{6E224726-2B57-4589-9B56-C71DFC634F79}" dt="2022-03-31T11:23:36.350" v="34777" actId="20577"/>
          <ac:spMkLst>
            <pc:docMk/>
            <pc:sldMk cId="4102071452" sldId="1088"/>
            <ac:spMk id="7" creationId="{8EB0F96F-AF4E-4253-9749-9BDC4C036206}"/>
          </ac:spMkLst>
        </pc:spChg>
      </pc:sldChg>
      <pc:sldChg chg="addSp delSp modSp add mod">
        <pc:chgData name="Alexandros Anastasiou (TME)" userId="c6b2f1fa-3ddb-47a1-b2a5-72fedeac3108" providerId="ADAL" clId="{6E224726-2B57-4589-9B56-C71DFC634F79}" dt="2022-04-01T10:01:49.427" v="36523" actId="20577"/>
        <pc:sldMkLst>
          <pc:docMk/>
          <pc:sldMk cId="680788749" sldId="1089"/>
        </pc:sldMkLst>
        <pc:spChg chg="mod">
          <ac:chgData name="Alexandros Anastasiou (TME)" userId="c6b2f1fa-3ddb-47a1-b2a5-72fedeac3108" providerId="ADAL" clId="{6E224726-2B57-4589-9B56-C71DFC634F79}" dt="2022-04-01T09:45:24.419" v="35164" actId="20577"/>
          <ac:spMkLst>
            <pc:docMk/>
            <pc:sldMk cId="680788749" sldId="1089"/>
            <ac:spMk id="2" creationId="{4735A972-57E2-4A44-95FF-24AC3646622A}"/>
          </ac:spMkLst>
        </pc:spChg>
        <pc:spChg chg="mod">
          <ac:chgData name="Alexandros Anastasiou (TME)" userId="c6b2f1fa-3ddb-47a1-b2a5-72fedeac3108" providerId="ADAL" clId="{6E224726-2B57-4589-9B56-C71DFC634F79}" dt="2022-04-01T09:59:06.409" v="36072" actId="20577"/>
          <ac:spMkLst>
            <pc:docMk/>
            <pc:sldMk cId="680788749" sldId="1089"/>
            <ac:spMk id="3" creationId="{0064A4D6-4F98-48BD-9B30-39ECDB79166B}"/>
          </ac:spMkLst>
        </pc:spChg>
        <pc:spChg chg="del">
          <ac:chgData name="Alexandros Anastasiou (TME)" userId="c6b2f1fa-3ddb-47a1-b2a5-72fedeac3108" providerId="ADAL" clId="{6E224726-2B57-4589-9B56-C71DFC634F79}" dt="2022-04-01T09:45:36.315" v="35168" actId="478"/>
          <ac:spMkLst>
            <pc:docMk/>
            <pc:sldMk cId="680788749" sldId="1089"/>
            <ac:spMk id="4" creationId="{A392382D-1353-4FF6-8F96-C3ABBE58E69A}"/>
          </ac:spMkLst>
        </pc:spChg>
        <pc:spChg chg="add mod">
          <ac:chgData name="Alexandros Anastasiou (TME)" userId="c6b2f1fa-3ddb-47a1-b2a5-72fedeac3108" providerId="ADAL" clId="{6E224726-2B57-4589-9B56-C71DFC634F79}" dt="2022-04-01T10:01:49.427" v="36523" actId="20577"/>
          <ac:spMkLst>
            <pc:docMk/>
            <pc:sldMk cId="680788749" sldId="1089"/>
            <ac:spMk id="5" creationId="{37EFDEF5-DB9E-4F22-8C7F-984E01C0354D}"/>
          </ac:spMkLst>
        </pc:spChg>
        <pc:spChg chg="del">
          <ac:chgData name="Alexandros Anastasiou (TME)" userId="c6b2f1fa-3ddb-47a1-b2a5-72fedeac3108" providerId="ADAL" clId="{6E224726-2B57-4589-9B56-C71DFC634F79}" dt="2022-04-01T09:45:36.315" v="35168" actId="478"/>
          <ac:spMkLst>
            <pc:docMk/>
            <pc:sldMk cId="680788749" sldId="1089"/>
            <ac:spMk id="6" creationId="{C27348CE-E246-477F-915F-923552B0E672}"/>
          </ac:spMkLst>
        </pc:spChg>
        <pc:spChg chg="del">
          <ac:chgData name="Alexandros Anastasiou (TME)" userId="c6b2f1fa-3ddb-47a1-b2a5-72fedeac3108" providerId="ADAL" clId="{6E224726-2B57-4589-9B56-C71DFC634F79}" dt="2022-04-01T09:45:36.315" v="35168" actId="478"/>
          <ac:spMkLst>
            <pc:docMk/>
            <pc:sldMk cId="680788749" sldId="1089"/>
            <ac:spMk id="7" creationId="{8EB0F96F-AF4E-4253-9749-9BDC4C036206}"/>
          </ac:spMkLst>
        </pc:spChg>
        <pc:spChg chg="add mod">
          <ac:chgData name="Alexandros Anastasiou (TME)" userId="c6b2f1fa-3ddb-47a1-b2a5-72fedeac3108" providerId="ADAL" clId="{6E224726-2B57-4589-9B56-C71DFC634F79}" dt="2022-04-01T10:01:15.959" v="36448" actId="20577"/>
          <ac:spMkLst>
            <pc:docMk/>
            <pc:sldMk cId="680788749" sldId="1089"/>
            <ac:spMk id="8" creationId="{23DB9D5E-C352-494D-8A4E-BD63F4EB4D6C}"/>
          </ac:spMkLst>
        </pc:spChg>
      </pc:sldChg>
      <pc:sldChg chg="new del">
        <pc:chgData name="Alexandros Anastasiou (TME)" userId="c6b2f1fa-3ddb-47a1-b2a5-72fedeac3108" providerId="ADAL" clId="{6E224726-2B57-4589-9B56-C71DFC634F79}" dt="2022-04-01T09:45:12.735" v="35130" actId="47"/>
        <pc:sldMkLst>
          <pc:docMk/>
          <pc:sldMk cId="1877740380" sldId="1089"/>
        </pc:sldMkLst>
      </pc:sldChg>
      <pc:sldChg chg="addSp delSp modSp add del mod">
        <pc:chgData name="Alexandros Anastasiou (TME)" userId="c6b2f1fa-3ddb-47a1-b2a5-72fedeac3108" providerId="ADAL" clId="{6E224726-2B57-4589-9B56-C71DFC634F79}" dt="2022-03-30T18:25:41.561" v="15036" actId="2696"/>
        <pc:sldMkLst>
          <pc:docMk/>
          <pc:sldMk cId="3175318173" sldId="1089"/>
        </pc:sldMkLst>
        <pc:spChg chg="del">
          <ac:chgData name="Alexandros Anastasiou (TME)" userId="c6b2f1fa-3ddb-47a1-b2a5-72fedeac3108" providerId="ADAL" clId="{6E224726-2B57-4589-9B56-C71DFC634F79}" dt="2022-03-30T17:56:27.058" v="13514" actId="478"/>
          <ac:spMkLst>
            <pc:docMk/>
            <pc:sldMk cId="3175318173" sldId="1089"/>
            <ac:spMk id="11" creationId="{15821A8C-3E85-4FDD-9E2C-72D9E2D8693C}"/>
          </ac:spMkLst>
        </pc:spChg>
        <pc:spChg chg="add del mod">
          <ac:chgData name="Alexandros Anastasiou (TME)" userId="c6b2f1fa-3ddb-47a1-b2a5-72fedeac3108" providerId="ADAL" clId="{6E224726-2B57-4589-9B56-C71DFC634F79}" dt="2022-03-30T17:58:36.519" v="13619" actId="478"/>
          <ac:spMkLst>
            <pc:docMk/>
            <pc:sldMk cId="3175318173" sldId="1089"/>
            <ac:spMk id="12" creationId="{49CF8853-B8A6-4016-936B-C2568FC0BBE4}"/>
          </ac:spMkLst>
        </pc:spChg>
        <pc:spChg chg="add mod">
          <ac:chgData name="Alexandros Anastasiou (TME)" userId="c6b2f1fa-3ddb-47a1-b2a5-72fedeac3108" providerId="ADAL" clId="{6E224726-2B57-4589-9B56-C71DFC634F79}" dt="2022-03-30T17:58:39.103" v="13621" actId="1076"/>
          <ac:spMkLst>
            <pc:docMk/>
            <pc:sldMk cId="3175318173" sldId="1089"/>
            <ac:spMk id="13" creationId="{690BABC3-4631-47AF-9630-96526A667FC5}"/>
          </ac:spMkLst>
        </pc:spChg>
        <pc:picChg chg="add del mod">
          <ac:chgData name="Alexandros Anastasiou (TME)" userId="c6b2f1fa-3ddb-47a1-b2a5-72fedeac3108" providerId="ADAL" clId="{6E224726-2B57-4589-9B56-C71DFC634F79}" dt="2022-03-30T17:58:42.558" v="13625" actId="478"/>
          <ac:picMkLst>
            <pc:docMk/>
            <pc:sldMk cId="3175318173" sldId="1089"/>
            <ac:picMk id="8" creationId="{4C188C2E-5CC8-4936-A66A-00405D9BE6A8}"/>
          </ac:picMkLst>
        </pc:picChg>
        <pc:picChg chg="del">
          <ac:chgData name="Alexandros Anastasiou (TME)" userId="c6b2f1fa-3ddb-47a1-b2a5-72fedeac3108" providerId="ADAL" clId="{6E224726-2B57-4589-9B56-C71DFC634F79}" dt="2022-03-30T17:56:24.972" v="13513" actId="478"/>
          <ac:picMkLst>
            <pc:docMk/>
            <pc:sldMk cId="3175318173" sldId="1089"/>
            <ac:picMk id="9" creationId="{2A33143A-85A6-4CF2-9DA8-37381FD119AE}"/>
          </ac:picMkLst>
        </pc:picChg>
        <pc:picChg chg="del">
          <ac:chgData name="Alexandros Anastasiou (TME)" userId="c6b2f1fa-3ddb-47a1-b2a5-72fedeac3108" providerId="ADAL" clId="{6E224726-2B57-4589-9B56-C71DFC634F79}" dt="2022-03-30T17:56:14.298" v="13509" actId="478"/>
          <ac:picMkLst>
            <pc:docMk/>
            <pc:sldMk cId="3175318173" sldId="1089"/>
            <ac:picMk id="10" creationId="{EE5A20C7-CF72-422A-A6A7-902E41E3F244}"/>
          </ac:picMkLst>
        </pc:picChg>
      </pc:sldChg>
    </pc:docChg>
  </pc:docChgLst>
  <pc:docChgLst>
    <pc:chgData name="Alexandros Anastasiou (TME)" userId="S::alexandros.anastasiou@toyota-europe.com::c6b2f1fa-3ddb-47a1-b2a5-72fedeac3108" providerId="AD" clId="Web-{4B9E1B6D-61EC-276C-6835-DFA7128A88BB}"/>
    <pc:docChg chg="modSld">
      <pc:chgData name="Alexandros Anastasiou (TME)" userId="S::alexandros.anastasiou@toyota-europe.com::c6b2f1fa-3ddb-47a1-b2a5-72fedeac3108" providerId="AD" clId="Web-{4B9E1B6D-61EC-276C-6835-DFA7128A88BB}" dt="2022-03-29T14:23:13.096" v="50" actId="14100"/>
      <pc:docMkLst>
        <pc:docMk/>
      </pc:docMkLst>
      <pc:sldChg chg="modSp">
        <pc:chgData name="Alexandros Anastasiou (TME)" userId="S::alexandros.anastasiou@toyota-europe.com::c6b2f1fa-3ddb-47a1-b2a5-72fedeac3108" providerId="AD" clId="Web-{4B9E1B6D-61EC-276C-6835-DFA7128A88BB}" dt="2022-03-29T14:12:57.532" v="1" actId="20577"/>
        <pc:sldMkLst>
          <pc:docMk/>
          <pc:sldMk cId="461557819" sldId="1064"/>
        </pc:sldMkLst>
        <pc:spChg chg="mod">
          <ac:chgData name="Alexandros Anastasiou (TME)" userId="S::alexandros.anastasiou@toyota-europe.com::c6b2f1fa-3ddb-47a1-b2a5-72fedeac3108" providerId="AD" clId="Web-{4B9E1B6D-61EC-276C-6835-DFA7128A88BB}" dt="2022-03-29T14:12:57.532" v="1" actId="20577"/>
          <ac:spMkLst>
            <pc:docMk/>
            <pc:sldMk cId="461557819" sldId="1064"/>
            <ac:spMk id="2" creationId="{E078B110-56B7-44FD-BD60-4476656C61E4}"/>
          </ac:spMkLst>
        </pc:spChg>
      </pc:sldChg>
      <pc:sldChg chg="modSp">
        <pc:chgData name="Alexandros Anastasiou (TME)" userId="S::alexandros.anastasiou@toyota-europe.com::c6b2f1fa-3ddb-47a1-b2a5-72fedeac3108" providerId="AD" clId="Web-{4B9E1B6D-61EC-276C-6835-DFA7128A88BB}" dt="2022-03-29T14:23:13.096" v="50" actId="14100"/>
        <pc:sldMkLst>
          <pc:docMk/>
          <pc:sldMk cId="80234980" sldId="1071"/>
        </pc:sldMkLst>
        <pc:spChg chg="mod">
          <ac:chgData name="Alexandros Anastasiou (TME)" userId="S::alexandros.anastasiou@toyota-europe.com::c6b2f1fa-3ddb-47a1-b2a5-72fedeac3108" providerId="AD" clId="Web-{4B9E1B6D-61EC-276C-6835-DFA7128A88BB}" dt="2022-03-29T14:23:13.096" v="50" actId="14100"/>
          <ac:spMkLst>
            <pc:docMk/>
            <pc:sldMk cId="80234980" sldId="1071"/>
            <ac:spMk id="5" creationId="{863FB5C4-E447-4B61-8A4F-46A7A997230D}"/>
          </ac:spMkLst>
        </pc:spChg>
        <pc:spChg chg="mod">
          <ac:chgData name="Alexandros Anastasiou (TME)" userId="S::alexandros.anastasiou@toyota-europe.com::c6b2f1fa-3ddb-47a1-b2a5-72fedeac3108" providerId="AD" clId="Web-{4B9E1B6D-61EC-276C-6835-DFA7128A88BB}" dt="2022-03-29T14:19:21.871" v="2" actId="1076"/>
          <ac:spMkLst>
            <pc:docMk/>
            <pc:sldMk cId="80234980" sldId="1071"/>
            <ac:spMk id="9" creationId="{B839484C-7D5B-44D8-A371-62A5A93A0F0E}"/>
          </ac:spMkLst>
        </pc:spChg>
      </pc:sldChg>
    </pc:docChg>
  </pc:docChgLst>
  <pc:docChgLst>
    <pc:chgData name="Ihssane Bzikha (TME)" userId="S::ihssane.bzikha@toyota-europe.com::65b06ad0-54ea-422e-944c-8eede1b57610" providerId="AD" clId="Web-{6CBCEC1E-B87D-2547-754E-2E05D4039822}"/>
    <pc:docChg chg="">
      <pc:chgData name="Ihssane Bzikha (TME)" userId="S::ihssane.bzikha@toyota-europe.com::65b06ad0-54ea-422e-944c-8eede1b57610" providerId="AD" clId="Web-{6CBCEC1E-B87D-2547-754E-2E05D4039822}" dt="2022-03-30T12:25:35.617" v="0"/>
      <pc:docMkLst>
        <pc:docMk/>
      </pc:docMkLst>
      <pc:sldChg chg="addCm">
        <pc:chgData name="Ihssane Bzikha (TME)" userId="S::ihssane.bzikha@toyota-europe.com::65b06ad0-54ea-422e-944c-8eede1b57610" providerId="AD" clId="Web-{6CBCEC1E-B87D-2547-754E-2E05D4039822}" dt="2022-03-30T12:25:35.617" v="0"/>
        <pc:sldMkLst>
          <pc:docMk/>
          <pc:sldMk cId="2786513442" sldId="1085"/>
        </pc:sldMkLst>
      </pc:sldChg>
    </pc:docChg>
  </pc:docChgLst>
  <pc:docChgLst>
    <pc:chgData name="Alexandros Anastasiou (TME)" userId="c6b2f1fa-3ddb-47a1-b2a5-72fedeac3108" providerId="ADAL" clId="{B5B37B80-1842-4B9D-AAC6-0D32367C007A}"/>
    <pc:docChg chg="undo redo custSel addSld delSld modSld sldOrd modSection">
      <pc:chgData name="Alexandros Anastasiou (TME)" userId="c6b2f1fa-3ddb-47a1-b2a5-72fedeac3108" providerId="ADAL" clId="{B5B37B80-1842-4B9D-AAC6-0D32367C007A}" dt="2022-03-29T13:14:37.734" v="13261" actId="1076"/>
      <pc:docMkLst>
        <pc:docMk/>
      </pc:docMkLst>
      <pc:sldChg chg="addSp delSp modSp add mod ord">
        <pc:chgData name="Alexandros Anastasiou (TME)" userId="c6b2f1fa-3ddb-47a1-b2a5-72fedeac3108" providerId="ADAL" clId="{B5B37B80-1842-4B9D-AAC6-0D32367C007A}" dt="2022-03-28T05:05:07.653" v="5624" actId="1076"/>
        <pc:sldMkLst>
          <pc:docMk/>
          <pc:sldMk cId="3536387529" sldId="276"/>
        </pc:sldMkLst>
        <pc:spChg chg="del">
          <ac:chgData name="Alexandros Anastasiou (TME)" userId="c6b2f1fa-3ddb-47a1-b2a5-72fedeac3108" providerId="ADAL" clId="{B5B37B80-1842-4B9D-AAC6-0D32367C007A}" dt="2022-03-21T12:20:38.843" v="307" actId="478"/>
          <ac:spMkLst>
            <pc:docMk/>
            <pc:sldMk cId="3536387529" sldId="276"/>
            <ac:spMk id="2" creationId="{F1A613DE-4A1B-46F9-AA78-309A840CE5D6}"/>
          </ac:spMkLst>
        </pc:spChg>
        <pc:spChg chg="add del mod">
          <ac:chgData name="Alexandros Anastasiou (TME)" userId="c6b2f1fa-3ddb-47a1-b2a5-72fedeac3108" providerId="ADAL" clId="{B5B37B80-1842-4B9D-AAC6-0D32367C007A}" dt="2022-03-21T13:11:33.839" v="2443" actId="478"/>
          <ac:spMkLst>
            <pc:docMk/>
            <pc:sldMk cId="3536387529" sldId="276"/>
            <ac:spMk id="3" creationId="{FE483AB4-D7BC-41E5-AE3E-D6F4D050D98E}"/>
          </ac:spMkLst>
        </pc:spChg>
        <pc:spChg chg="mod">
          <ac:chgData name="Alexandros Anastasiou (TME)" userId="c6b2f1fa-3ddb-47a1-b2a5-72fedeac3108" providerId="ADAL" clId="{B5B37B80-1842-4B9D-AAC6-0D32367C007A}" dt="2022-03-28T05:05:07.653" v="5624" actId="1076"/>
          <ac:spMkLst>
            <pc:docMk/>
            <pc:sldMk cId="3536387529" sldId="276"/>
            <ac:spMk id="5" creationId="{54F07929-80B6-488B-96B0-D854C935D13B}"/>
          </ac:spMkLst>
        </pc:spChg>
        <pc:spChg chg="add mod">
          <ac:chgData name="Alexandros Anastasiou (TME)" userId="c6b2f1fa-3ddb-47a1-b2a5-72fedeac3108" providerId="ADAL" clId="{B5B37B80-1842-4B9D-AAC6-0D32367C007A}" dt="2022-03-25T09:18:13.443" v="2946" actId="20577"/>
          <ac:spMkLst>
            <pc:docMk/>
            <pc:sldMk cId="3536387529" sldId="276"/>
            <ac:spMk id="8" creationId="{21C09448-2CF9-40D1-AD24-4CD2016018C2}"/>
          </ac:spMkLst>
        </pc:spChg>
        <pc:spChg chg="add del mod">
          <ac:chgData name="Alexandros Anastasiou (TME)" userId="c6b2f1fa-3ddb-47a1-b2a5-72fedeac3108" providerId="ADAL" clId="{B5B37B80-1842-4B9D-AAC6-0D32367C007A}" dt="2022-03-21T13:11:23.136" v="2438" actId="478"/>
          <ac:spMkLst>
            <pc:docMk/>
            <pc:sldMk cId="3536387529" sldId="276"/>
            <ac:spMk id="8" creationId="{3DB44558-0E17-4921-8F10-B10AF79C39E1}"/>
          </ac:spMkLst>
        </pc:spChg>
        <pc:spChg chg="add del mod">
          <ac:chgData name="Alexandros Anastasiou (TME)" userId="c6b2f1fa-3ddb-47a1-b2a5-72fedeac3108" providerId="ADAL" clId="{B5B37B80-1842-4B9D-AAC6-0D32367C007A}" dt="2022-03-21T13:07:08.907" v="2201" actId="478"/>
          <ac:spMkLst>
            <pc:docMk/>
            <pc:sldMk cId="3536387529" sldId="276"/>
            <ac:spMk id="9" creationId="{5D8A3F9A-D47F-4907-8F63-530719D2D0D4}"/>
          </ac:spMkLst>
        </pc:spChg>
        <pc:spChg chg="del">
          <ac:chgData name="Alexandros Anastasiou (TME)" userId="c6b2f1fa-3ddb-47a1-b2a5-72fedeac3108" providerId="ADAL" clId="{B5B37B80-1842-4B9D-AAC6-0D32367C007A}" dt="2022-03-21T12:18:16.475" v="193" actId="478"/>
          <ac:spMkLst>
            <pc:docMk/>
            <pc:sldMk cId="3536387529" sldId="276"/>
            <ac:spMk id="12" creationId="{9F058E3F-18CD-467C-8111-1018F0B6D634}"/>
          </ac:spMkLst>
        </pc:spChg>
        <pc:spChg chg="del">
          <ac:chgData name="Alexandros Anastasiou (TME)" userId="c6b2f1fa-3ddb-47a1-b2a5-72fedeac3108" providerId="ADAL" clId="{B5B37B80-1842-4B9D-AAC6-0D32367C007A}" dt="2022-03-21T12:18:32.369" v="207" actId="478"/>
          <ac:spMkLst>
            <pc:docMk/>
            <pc:sldMk cId="3536387529" sldId="276"/>
            <ac:spMk id="13" creationId="{045DFCE5-352F-4C1A-A995-F28C309A080A}"/>
          </ac:spMkLst>
        </pc:spChg>
        <pc:spChg chg="mod">
          <ac:chgData name="Alexandros Anastasiou (TME)" userId="c6b2f1fa-3ddb-47a1-b2a5-72fedeac3108" providerId="ADAL" clId="{B5B37B80-1842-4B9D-AAC6-0D32367C007A}" dt="2022-03-21T12:17:10.327" v="171" actId="1037"/>
          <ac:spMkLst>
            <pc:docMk/>
            <pc:sldMk cId="3536387529" sldId="276"/>
            <ac:spMk id="14" creationId="{B978FBE6-0FEE-4AA2-B7A3-DC8E993541F6}"/>
          </ac:spMkLst>
        </pc:spChg>
        <pc:spChg chg="del">
          <ac:chgData name="Alexandros Anastasiou (TME)" userId="c6b2f1fa-3ddb-47a1-b2a5-72fedeac3108" providerId="ADAL" clId="{B5B37B80-1842-4B9D-AAC6-0D32367C007A}" dt="2022-03-25T09:24:08.443" v="3411" actId="478"/>
          <ac:spMkLst>
            <pc:docMk/>
            <pc:sldMk cId="3536387529" sldId="276"/>
            <ac:spMk id="21" creationId="{4B392CF4-A08A-4621-B45D-3217FAC9B45D}"/>
          </ac:spMkLst>
        </pc:spChg>
        <pc:spChg chg="mod">
          <ac:chgData name="Alexandros Anastasiou (TME)" userId="c6b2f1fa-3ddb-47a1-b2a5-72fedeac3108" providerId="ADAL" clId="{B5B37B80-1842-4B9D-AAC6-0D32367C007A}" dt="2022-03-25T09:17:20.817" v="2781" actId="1037"/>
          <ac:spMkLst>
            <pc:docMk/>
            <pc:sldMk cId="3536387529" sldId="276"/>
            <ac:spMk id="22" creationId="{1F32674C-7DD6-4D9B-915E-550F74AAEAD7}"/>
          </ac:spMkLst>
        </pc:spChg>
        <pc:spChg chg="del">
          <ac:chgData name="Alexandros Anastasiou (TME)" userId="c6b2f1fa-3ddb-47a1-b2a5-72fedeac3108" providerId="ADAL" clId="{B5B37B80-1842-4B9D-AAC6-0D32367C007A}" dt="2022-03-21T12:18:48.429" v="212" actId="478"/>
          <ac:spMkLst>
            <pc:docMk/>
            <pc:sldMk cId="3536387529" sldId="276"/>
            <ac:spMk id="24" creationId="{F5541894-060F-4CE9-8DA4-AB5E10B16A7C}"/>
          </ac:spMkLst>
        </pc:spChg>
        <pc:spChg chg="del">
          <ac:chgData name="Alexandros Anastasiou (TME)" userId="c6b2f1fa-3ddb-47a1-b2a5-72fedeac3108" providerId="ADAL" clId="{B5B37B80-1842-4B9D-AAC6-0D32367C007A}" dt="2022-03-21T12:18:48.429" v="212" actId="478"/>
          <ac:spMkLst>
            <pc:docMk/>
            <pc:sldMk cId="3536387529" sldId="276"/>
            <ac:spMk id="25" creationId="{69B058C0-0645-4EFB-B1D6-C17A32EAB073}"/>
          </ac:spMkLst>
        </pc:spChg>
        <pc:spChg chg="del">
          <ac:chgData name="Alexandros Anastasiou (TME)" userId="c6b2f1fa-3ddb-47a1-b2a5-72fedeac3108" providerId="ADAL" clId="{B5B37B80-1842-4B9D-AAC6-0D32367C007A}" dt="2022-03-21T12:20:41.095" v="310" actId="478"/>
          <ac:spMkLst>
            <pc:docMk/>
            <pc:sldMk cId="3536387529" sldId="276"/>
            <ac:spMk id="27" creationId="{60733C09-06D5-4EB9-8327-501CB6DC7A47}"/>
          </ac:spMkLst>
        </pc:spChg>
        <pc:spChg chg="add mod">
          <ac:chgData name="Alexandros Anastasiou (TME)" userId="c6b2f1fa-3ddb-47a1-b2a5-72fedeac3108" providerId="ADAL" clId="{B5B37B80-1842-4B9D-AAC6-0D32367C007A}" dt="2022-03-25T09:19:50.663" v="3105"/>
          <ac:spMkLst>
            <pc:docMk/>
            <pc:sldMk cId="3536387529" sldId="276"/>
            <ac:spMk id="28" creationId="{44867695-FEB4-43E2-A6CD-77F48D48D62F}"/>
          </ac:spMkLst>
        </pc:spChg>
        <pc:spChg chg="add mod">
          <ac:chgData name="Alexandros Anastasiou (TME)" userId="c6b2f1fa-3ddb-47a1-b2a5-72fedeac3108" providerId="ADAL" clId="{B5B37B80-1842-4B9D-AAC6-0D32367C007A}" dt="2022-03-25T09:20:03.529" v="3160" actId="1076"/>
          <ac:spMkLst>
            <pc:docMk/>
            <pc:sldMk cId="3536387529" sldId="276"/>
            <ac:spMk id="29" creationId="{5F906823-38F7-402E-BA49-BE4BBBF51DFF}"/>
          </ac:spMkLst>
        </pc:spChg>
        <pc:spChg chg="add mod">
          <ac:chgData name="Alexandros Anastasiou (TME)" userId="c6b2f1fa-3ddb-47a1-b2a5-72fedeac3108" providerId="ADAL" clId="{B5B37B80-1842-4B9D-AAC6-0D32367C007A}" dt="2022-03-25T09:19:58.644" v="3158" actId="1035"/>
          <ac:spMkLst>
            <pc:docMk/>
            <pc:sldMk cId="3536387529" sldId="276"/>
            <ac:spMk id="31" creationId="{08D17689-7307-4D95-8694-604EDA324811}"/>
          </ac:spMkLst>
        </pc:spChg>
        <pc:spChg chg="del">
          <ac:chgData name="Alexandros Anastasiou (TME)" userId="c6b2f1fa-3ddb-47a1-b2a5-72fedeac3108" providerId="ADAL" clId="{B5B37B80-1842-4B9D-AAC6-0D32367C007A}" dt="2022-03-21T13:05:55.001" v="2175" actId="478"/>
          <ac:spMkLst>
            <pc:docMk/>
            <pc:sldMk cId="3536387529" sldId="276"/>
            <ac:spMk id="31" creationId="{C9DFF693-B3CC-41DD-A0C6-2371F7D4764B}"/>
          </ac:spMkLst>
        </pc:spChg>
        <pc:spChg chg="del">
          <ac:chgData name="Alexandros Anastasiou (TME)" userId="c6b2f1fa-3ddb-47a1-b2a5-72fedeac3108" providerId="ADAL" clId="{B5B37B80-1842-4B9D-AAC6-0D32367C007A}" dt="2022-03-21T13:05:19.790" v="2173" actId="478"/>
          <ac:spMkLst>
            <pc:docMk/>
            <pc:sldMk cId="3536387529" sldId="276"/>
            <ac:spMk id="32" creationId="{374E3F61-AA55-4A18-BF9D-17FB8DBF75A8}"/>
          </ac:spMkLst>
        </pc:spChg>
        <pc:spChg chg="add mod">
          <ac:chgData name="Alexandros Anastasiou (TME)" userId="c6b2f1fa-3ddb-47a1-b2a5-72fedeac3108" providerId="ADAL" clId="{B5B37B80-1842-4B9D-AAC6-0D32367C007A}" dt="2022-03-25T09:20:24.458" v="3205" actId="20577"/>
          <ac:spMkLst>
            <pc:docMk/>
            <pc:sldMk cId="3536387529" sldId="276"/>
            <ac:spMk id="32" creationId="{CFE75905-9E22-40FA-B02A-992464A1773F}"/>
          </ac:spMkLst>
        </pc:spChg>
        <pc:spChg chg="del">
          <ac:chgData name="Alexandros Anastasiou (TME)" userId="c6b2f1fa-3ddb-47a1-b2a5-72fedeac3108" providerId="ADAL" clId="{B5B37B80-1842-4B9D-AAC6-0D32367C007A}" dt="2022-03-21T13:06:00.573" v="2177" actId="478"/>
          <ac:spMkLst>
            <pc:docMk/>
            <pc:sldMk cId="3536387529" sldId="276"/>
            <ac:spMk id="33" creationId="{DAF8A432-48FE-45DC-868A-1D7FA3B8AB83}"/>
          </ac:spMkLst>
        </pc:spChg>
        <pc:spChg chg="add mod">
          <ac:chgData name="Alexandros Anastasiou (TME)" userId="c6b2f1fa-3ddb-47a1-b2a5-72fedeac3108" providerId="ADAL" clId="{B5B37B80-1842-4B9D-AAC6-0D32367C007A}" dt="2022-03-25T09:21:53.048" v="3255" actId="1035"/>
          <ac:spMkLst>
            <pc:docMk/>
            <pc:sldMk cId="3536387529" sldId="276"/>
            <ac:spMk id="34" creationId="{0F7EEA8E-7091-402A-8C3E-CE19E10B8EE1}"/>
          </ac:spMkLst>
        </pc:spChg>
        <pc:spChg chg="del">
          <ac:chgData name="Alexandros Anastasiou (TME)" userId="c6b2f1fa-3ddb-47a1-b2a5-72fedeac3108" providerId="ADAL" clId="{B5B37B80-1842-4B9D-AAC6-0D32367C007A}" dt="2022-03-21T12:20:34.987" v="303" actId="478"/>
          <ac:spMkLst>
            <pc:docMk/>
            <pc:sldMk cId="3536387529" sldId="276"/>
            <ac:spMk id="34" creationId="{EEF5460E-0674-4761-A278-B3ECFB33D6C8}"/>
          </ac:spMkLst>
        </pc:spChg>
        <pc:spChg chg="add mod">
          <ac:chgData name="Alexandros Anastasiou (TME)" userId="c6b2f1fa-3ddb-47a1-b2a5-72fedeac3108" providerId="ADAL" clId="{B5B37B80-1842-4B9D-AAC6-0D32367C007A}" dt="2022-03-25T09:22:09.380" v="3330" actId="1035"/>
          <ac:spMkLst>
            <pc:docMk/>
            <pc:sldMk cId="3536387529" sldId="276"/>
            <ac:spMk id="35" creationId="{6D3F607C-844D-4DA7-8588-7A54DF6C1814}"/>
          </ac:spMkLst>
        </pc:spChg>
        <pc:spChg chg="del">
          <ac:chgData name="Alexandros Anastasiou (TME)" userId="c6b2f1fa-3ddb-47a1-b2a5-72fedeac3108" providerId="ADAL" clId="{B5B37B80-1842-4B9D-AAC6-0D32367C007A}" dt="2022-03-21T12:20:34.584" v="302" actId="478"/>
          <ac:spMkLst>
            <pc:docMk/>
            <pc:sldMk cId="3536387529" sldId="276"/>
            <ac:spMk id="35" creationId="{BB8A7DE4-1557-4905-A6DE-302022570181}"/>
          </ac:spMkLst>
        </pc:spChg>
        <pc:spChg chg="mod">
          <ac:chgData name="Alexandros Anastasiou (TME)" userId="c6b2f1fa-3ddb-47a1-b2a5-72fedeac3108" providerId="ADAL" clId="{B5B37B80-1842-4B9D-AAC6-0D32367C007A}" dt="2022-03-25T09:38:34.841" v="3997" actId="113"/>
          <ac:spMkLst>
            <pc:docMk/>
            <pc:sldMk cId="3536387529" sldId="276"/>
            <ac:spMk id="37" creationId="{D318BCAF-8125-40E8-BF7C-028A077BD1A3}"/>
          </ac:spMkLst>
        </pc:spChg>
        <pc:spChg chg="del">
          <ac:chgData name="Alexandros Anastasiou (TME)" userId="c6b2f1fa-3ddb-47a1-b2a5-72fedeac3108" providerId="ADAL" clId="{B5B37B80-1842-4B9D-AAC6-0D32367C007A}" dt="2022-03-21T12:17:41.884" v="172" actId="478"/>
          <ac:spMkLst>
            <pc:docMk/>
            <pc:sldMk cId="3536387529" sldId="276"/>
            <ac:spMk id="38" creationId="{F25A66E0-FEA8-46F0-8907-AED39902AEB4}"/>
          </ac:spMkLst>
        </pc:spChg>
        <pc:spChg chg="mod">
          <ac:chgData name="Alexandros Anastasiou (TME)" userId="c6b2f1fa-3ddb-47a1-b2a5-72fedeac3108" providerId="ADAL" clId="{B5B37B80-1842-4B9D-AAC6-0D32367C007A}" dt="2022-03-25T09:46:06.611" v="4429" actId="1035"/>
          <ac:spMkLst>
            <pc:docMk/>
            <pc:sldMk cId="3536387529" sldId="276"/>
            <ac:spMk id="39" creationId="{39A7E454-6799-455D-8648-28A78E1EF764}"/>
          </ac:spMkLst>
        </pc:spChg>
        <pc:spChg chg="del">
          <ac:chgData name="Alexandros Anastasiou (TME)" userId="c6b2f1fa-3ddb-47a1-b2a5-72fedeac3108" providerId="ADAL" clId="{B5B37B80-1842-4B9D-AAC6-0D32367C007A}" dt="2022-03-21T12:18:48.429" v="212" actId="478"/>
          <ac:spMkLst>
            <pc:docMk/>
            <pc:sldMk cId="3536387529" sldId="276"/>
            <ac:spMk id="40" creationId="{6D73149E-A925-48D1-A144-DCBD34A1CE60}"/>
          </ac:spMkLst>
        </pc:spChg>
        <pc:spChg chg="add del mod">
          <ac:chgData name="Alexandros Anastasiou (TME)" userId="c6b2f1fa-3ddb-47a1-b2a5-72fedeac3108" providerId="ADAL" clId="{B5B37B80-1842-4B9D-AAC6-0D32367C007A}" dt="2022-03-25T09:25:41.002" v="3419" actId="21"/>
          <ac:spMkLst>
            <pc:docMk/>
            <pc:sldMk cId="3536387529" sldId="276"/>
            <ac:spMk id="40" creationId="{F141DEF7-FCD6-4781-9408-B0510EE12148}"/>
          </ac:spMkLst>
        </pc:spChg>
        <pc:spChg chg="add mod">
          <ac:chgData name="Alexandros Anastasiou (TME)" userId="c6b2f1fa-3ddb-47a1-b2a5-72fedeac3108" providerId="ADAL" clId="{B5B37B80-1842-4B9D-AAC6-0D32367C007A}" dt="2022-03-25T09:37:52.280" v="3987" actId="20577"/>
          <ac:spMkLst>
            <pc:docMk/>
            <pc:sldMk cId="3536387529" sldId="276"/>
            <ac:spMk id="41" creationId="{468F7B82-902F-4D39-B563-76E521699304}"/>
          </ac:spMkLst>
        </pc:spChg>
        <pc:spChg chg="del">
          <ac:chgData name="Alexandros Anastasiou (TME)" userId="c6b2f1fa-3ddb-47a1-b2a5-72fedeac3108" providerId="ADAL" clId="{B5B37B80-1842-4B9D-AAC6-0D32367C007A}" dt="2022-03-21T12:18:50.985" v="213" actId="478"/>
          <ac:spMkLst>
            <pc:docMk/>
            <pc:sldMk cId="3536387529" sldId="276"/>
            <ac:spMk id="41" creationId="{C5A6F547-A51D-495B-A46A-1DABFF43C377}"/>
          </ac:spMkLst>
        </pc:spChg>
        <pc:spChg chg="add mod">
          <ac:chgData name="Alexandros Anastasiou (TME)" userId="c6b2f1fa-3ddb-47a1-b2a5-72fedeac3108" providerId="ADAL" clId="{B5B37B80-1842-4B9D-AAC6-0D32367C007A}" dt="2022-03-25T09:27:34.773" v="3638" actId="14100"/>
          <ac:spMkLst>
            <pc:docMk/>
            <pc:sldMk cId="3536387529" sldId="276"/>
            <ac:spMk id="42" creationId="{A22DEA6D-55DC-45A3-9E50-159FACBCBA2C}"/>
          </ac:spMkLst>
        </pc:spChg>
        <pc:spChg chg="add mod">
          <ac:chgData name="Alexandros Anastasiou (TME)" userId="c6b2f1fa-3ddb-47a1-b2a5-72fedeac3108" providerId="ADAL" clId="{B5B37B80-1842-4B9D-AAC6-0D32367C007A}" dt="2022-03-25T09:26:12.962" v="3553" actId="1035"/>
          <ac:spMkLst>
            <pc:docMk/>
            <pc:sldMk cId="3536387529" sldId="276"/>
            <ac:spMk id="44" creationId="{CCC34C67-0608-4E6A-9A03-6426FA2743D2}"/>
          </ac:spMkLst>
        </pc:spChg>
        <pc:spChg chg="add del mod">
          <ac:chgData name="Alexandros Anastasiou (TME)" userId="c6b2f1fa-3ddb-47a1-b2a5-72fedeac3108" providerId="ADAL" clId="{B5B37B80-1842-4B9D-AAC6-0D32367C007A}" dt="2022-03-21T13:09:14.154" v="2340" actId="478"/>
          <ac:spMkLst>
            <pc:docMk/>
            <pc:sldMk cId="3536387529" sldId="276"/>
            <ac:spMk id="46" creationId="{D1BBED20-47CA-45C8-9176-AFF938EA5B3D}"/>
          </ac:spMkLst>
        </pc:spChg>
        <pc:spChg chg="mod">
          <ac:chgData name="Alexandros Anastasiou (TME)" userId="c6b2f1fa-3ddb-47a1-b2a5-72fedeac3108" providerId="ADAL" clId="{B5B37B80-1842-4B9D-AAC6-0D32367C007A}" dt="2022-03-25T10:04:48.583" v="5247" actId="1035"/>
          <ac:spMkLst>
            <pc:docMk/>
            <pc:sldMk cId="3536387529" sldId="276"/>
            <ac:spMk id="47" creationId="{3F7D0785-4D06-48EB-A218-472F5D34E5F5}"/>
          </ac:spMkLst>
        </pc:spChg>
        <pc:spChg chg="add del mod">
          <ac:chgData name="Alexandros Anastasiou (TME)" userId="c6b2f1fa-3ddb-47a1-b2a5-72fedeac3108" providerId="ADAL" clId="{B5B37B80-1842-4B9D-AAC6-0D32367C007A}" dt="2022-03-25T09:26:19.819" v="3559"/>
          <ac:spMkLst>
            <pc:docMk/>
            <pc:sldMk cId="3536387529" sldId="276"/>
            <ac:spMk id="48" creationId="{B63F6FE3-4C85-485B-9A57-B9A7D3BCB406}"/>
          </ac:spMkLst>
        </pc:spChg>
        <pc:spChg chg="add mod">
          <ac:chgData name="Alexandros Anastasiou (TME)" userId="c6b2f1fa-3ddb-47a1-b2a5-72fedeac3108" providerId="ADAL" clId="{B5B37B80-1842-4B9D-AAC6-0D32367C007A}" dt="2022-03-25T09:26:58.276" v="3632" actId="20577"/>
          <ac:spMkLst>
            <pc:docMk/>
            <pc:sldMk cId="3536387529" sldId="276"/>
            <ac:spMk id="49" creationId="{3F40B5A4-9EC3-4FB2-B0AF-8DEA10C39482}"/>
          </ac:spMkLst>
        </pc:spChg>
        <pc:spChg chg="mod">
          <ac:chgData name="Alexandros Anastasiou (TME)" userId="c6b2f1fa-3ddb-47a1-b2a5-72fedeac3108" providerId="ADAL" clId="{B5B37B80-1842-4B9D-AAC6-0D32367C007A}" dt="2022-03-25T09:46:31.947" v="4517" actId="14100"/>
          <ac:spMkLst>
            <pc:docMk/>
            <pc:sldMk cId="3536387529" sldId="276"/>
            <ac:spMk id="50" creationId="{9A641C8F-CFC8-432C-8132-2ED69BBCE38C}"/>
          </ac:spMkLst>
        </pc:spChg>
        <pc:spChg chg="add del mod">
          <ac:chgData name="Alexandros Anastasiou (TME)" userId="c6b2f1fa-3ddb-47a1-b2a5-72fedeac3108" providerId="ADAL" clId="{B5B37B80-1842-4B9D-AAC6-0D32367C007A}" dt="2022-03-25T09:27:34.031" v="3637"/>
          <ac:spMkLst>
            <pc:docMk/>
            <pc:sldMk cId="3536387529" sldId="276"/>
            <ac:spMk id="51" creationId="{3355B545-28A4-49D2-9CBD-0CD868107159}"/>
          </ac:spMkLst>
        </pc:spChg>
        <pc:spChg chg="add del mod">
          <ac:chgData name="Alexandros Anastasiou (TME)" userId="c6b2f1fa-3ddb-47a1-b2a5-72fedeac3108" providerId="ADAL" clId="{B5B37B80-1842-4B9D-AAC6-0D32367C007A}" dt="2022-03-25T09:28:03.548" v="3648" actId="478"/>
          <ac:spMkLst>
            <pc:docMk/>
            <pc:sldMk cId="3536387529" sldId="276"/>
            <ac:spMk id="53" creationId="{8910073B-76E7-4770-804A-5F108BEB2FD1}"/>
          </ac:spMkLst>
        </pc:spChg>
        <pc:spChg chg="add mod">
          <ac:chgData name="Alexandros Anastasiou (TME)" userId="c6b2f1fa-3ddb-47a1-b2a5-72fedeac3108" providerId="ADAL" clId="{B5B37B80-1842-4B9D-AAC6-0D32367C007A}" dt="2022-03-25T09:28:22.285" v="3652" actId="1076"/>
          <ac:spMkLst>
            <pc:docMk/>
            <pc:sldMk cId="3536387529" sldId="276"/>
            <ac:spMk id="55" creationId="{547FA431-08D7-47FD-B3BE-FA74E0950CF0}"/>
          </ac:spMkLst>
        </pc:spChg>
        <pc:spChg chg="add mod">
          <ac:chgData name="Alexandros Anastasiou (TME)" userId="c6b2f1fa-3ddb-47a1-b2a5-72fedeac3108" providerId="ADAL" clId="{B5B37B80-1842-4B9D-AAC6-0D32367C007A}" dt="2022-03-25T09:28:14.773" v="3651" actId="1076"/>
          <ac:spMkLst>
            <pc:docMk/>
            <pc:sldMk cId="3536387529" sldId="276"/>
            <ac:spMk id="57" creationId="{1FE149F7-EF85-4035-95C1-74AF743F1A2D}"/>
          </ac:spMkLst>
        </pc:spChg>
        <pc:spChg chg="add del mod">
          <ac:chgData name="Alexandros Anastasiou (TME)" userId="c6b2f1fa-3ddb-47a1-b2a5-72fedeac3108" providerId="ADAL" clId="{B5B37B80-1842-4B9D-AAC6-0D32367C007A}" dt="2022-03-25T09:28:31.022" v="3654"/>
          <ac:spMkLst>
            <pc:docMk/>
            <pc:sldMk cId="3536387529" sldId="276"/>
            <ac:spMk id="59" creationId="{95796F4D-4E84-4F6E-80FB-FEE7428BA4B3}"/>
          </ac:spMkLst>
        </pc:spChg>
        <pc:spChg chg="add mod">
          <ac:chgData name="Alexandros Anastasiou (TME)" userId="c6b2f1fa-3ddb-47a1-b2a5-72fedeac3108" providerId="ADAL" clId="{B5B37B80-1842-4B9D-AAC6-0D32367C007A}" dt="2022-03-25T09:28:48.062" v="3726" actId="1037"/>
          <ac:spMkLst>
            <pc:docMk/>
            <pc:sldMk cId="3536387529" sldId="276"/>
            <ac:spMk id="61" creationId="{370F1FC0-2FC0-4439-BDC9-FA908D9ACFB8}"/>
          </ac:spMkLst>
        </pc:spChg>
        <pc:spChg chg="add mod">
          <ac:chgData name="Alexandros Anastasiou (TME)" userId="c6b2f1fa-3ddb-47a1-b2a5-72fedeac3108" providerId="ADAL" clId="{B5B37B80-1842-4B9D-AAC6-0D32367C007A}" dt="2022-03-25T09:38:09.570" v="3992" actId="1038"/>
          <ac:spMkLst>
            <pc:docMk/>
            <pc:sldMk cId="3536387529" sldId="276"/>
            <ac:spMk id="62" creationId="{E1D75216-6FDC-4CCB-BECE-92A437EA5920}"/>
          </ac:spMkLst>
        </pc:spChg>
        <pc:spChg chg="add mod">
          <ac:chgData name="Alexandros Anastasiou (TME)" userId="c6b2f1fa-3ddb-47a1-b2a5-72fedeac3108" providerId="ADAL" clId="{B5B37B80-1842-4B9D-AAC6-0D32367C007A}" dt="2022-03-25T09:29:38.447" v="3834" actId="1037"/>
          <ac:spMkLst>
            <pc:docMk/>
            <pc:sldMk cId="3536387529" sldId="276"/>
            <ac:spMk id="63" creationId="{617F9D4A-B626-4AB1-A0A3-0B55B79A0181}"/>
          </ac:spMkLst>
        </pc:spChg>
        <pc:spChg chg="del">
          <ac:chgData name="Alexandros Anastasiou (TME)" userId="c6b2f1fa-3ddb-47a1-b2a5-72fedeac3108" providerId="ADAL" clId="{B5B37B80-1842-4B9D-AAC6-0D32367C007A}" dt="2022-03-21T12:20:39.667" v="309" actId="478"/>
          <ac:spMkLst>
            <pc:docMk/>
            <pc:sldMk cId="3536387529" sldId="276"/>
            <ac:spMk id="63" creationId="{B495C506-7A0F-4E42-8134-D27A9569377D}"/>
          </ac:spMkLst>
        </pc:spChg>
        <pc:spChg chg="del">
          <ac:chgData name="Alexandros Anastasiou (TME)" userId="c6b2f1fa-3ddb-47a1-b2a5-72fedeac3108" providerId="ADAL" clId="{B5B37B80-1842-4B9D-AAC6-0D32367C007A}" dt="2022-03-21T12:20:39.188" v="308" actId="478"/>
          <ac:spMkLst>
            <pc:docMk/>
            <pc:sldMk cId="3536387529" sldId="276"/>
            <ac:spMk id="64" creationId="{72749994-352E-4773-BB58-9A42C152F2F4}"/>
          </ac:spMkLst>
        </pc:spChg>
        <pc:spChg chg="add mod">
          <ac:chgData name="Alexandros Anastasiou (TME)" userId="c6b2f1fa-3ddb-47a1-b2a5-72fedeac3108" providerId="ADAL" clId="{B5B37B80-1842-4B9D-AAC6-0D32367C007A}" dt="2022-03-25T09:29:59.815" v="3926" actId="1037"/>
          <ac:spMkLst>
            <pc:docMk/>
            <pc:sldMk cId="3536387529" sldId="276"/>
            <ac:spMk id="64" creationId="{8DB69C92-932F-40BE-9AD2-7301B26C8D30}"/>
          </ac:spMkLst>
        </pc:spChg>
        <pc:spChg chg="del mod">
          <ac:chgData name="Alexandros Anastasiou (TME)" userId="c6b2f1fa-3ddb-47a1-b2a5-72fedeac3108" providerId="ADAL" clId="{B5B37B80-1842-4B9D-AAC6-0D32367C007A}" dt="2022-03-21T12:20:37.665" v="306" actId="478"/>
          <ac:spMkLst>
            <pc:docMk/>
            <pc:sldMk cId="3536387529" sldId="276"/>
            <ac:spMk id="65" creationId="{23911C86-5B0F-47D3-9273-4D5C1388D53D}"/>
          </ac:spMkLst>
        </pc:spChg>
        <pc:spChg chg="del">
          <ac:chgData name="Alexandros Anastasiou (TME)" userId="c6b2f1fa-3ddb-47a1-b2a5-72fedeac3108" providerId="ADAL" clId="{B5B37B80-1842-4B9D-AAC6-0D32367C007A}" dt="2022-03-21T12:20:29.458" v="301" actId="478"/>
          <ac:spMkLst>
            <pc:docMk/>
            <pc:sldMk cId="3536387529" sldId="276"/>
            <ac:spMk id="66" creationId="{C5A84C8C-544D-48B0-BE7B-374EB024AB45}"/>
          </ac:spMkLst>
        </pc:spChg>
        <pc:spChg chg="add del mod">
          <ac:chgData name="Alexandros Anastasiou (TME)" userId="c6b2f1fa-3ddb-47a1-b2a5-72fedeac3108" providerId="ADAL" clId="{B5B37B80-1842-4B9D-AAC6-0D32367C007A}" dt="2022-03-28T05:03:45.858" v="5618" actId="478"/>
          <ac:spMkLst>
            <pc:docMk/>
            <pc:sldMk cId="3536387529" sldId="276"/>
            <ac:spMk id="67" creationId="{C629B80E-5556-4FF0-9631-EF9BF26BE9A2}"/>
          </ac:spMkLst>
        </pc:spChg>
        <pc:spChg chg="del">
          <ac:chgData name="Alexandros Anastasiou (TME)" userId="c6b2f1fa-3ddb-47a1-b2a5-72fedeac3108" providerId="ADAL" clId="{B5B37B80-1842-4B9D-AAC6-0D32367C007A}" dt="2022-03-21T13:05:55.663" v="2176" actId="478"/>
          <ac:spMkLst>
            <pc:docMk/>
            <pc:sldMk cId="3536387529" sldId="276"/>
            <ac:spMk id="68" creationId="{22BDEE4B-F6F3-4EDA-BABB-66935EC1F564}"/>
          </ac:spMkLst>
        </pc:spChg>
        <pc:spChg chg="del">
          <ac:chgData name="Alexandros Anastasiou (TME)" userId="c6b2f1fa-3ddb-47a1-b2a5-72fedeac3108" providerId="ADAL" clId="{B5B37B80-1842-4B9D-AAC6-0D32367C007A}" dt="2022-03-21T13:05:22.531" v="2174" actId="478"/>
          <ac:spMkLst>
            <pc:docMk/>
            <pc:sldMk cId="3536387529" sldId="276"/>
            <ac:spMk id="69" creationId="{02163EC1-B478-4600-8CDF-50A6778172A5}"/>
          </ac:spMkLst>
        </pc:spChg>
        <pc:spChg chg="add mod">
          <ac:chgData name="Alexandros Anastasiou (TME)" userId="c6b2f1fa-3ddb-47a1-b2a5-72fedeac3108" providerId="ADAL" clId="{B5B37B80-1842-4B9D-AAC6-0D32367C007A}" dt="2022-03-25T09:43:59.440" v="4090" actId="1037"/>
          <ac:spMkLst>
            <pc:docMk/>
            <pc:sldMk cId="3536387529" sldId="276"/>
            <ac:spMk id="69" creationId="{685A1F21-7932-4207-A3C4-CFB5C6BD7F46}"/>
          </ac:spMkLst>
        </pc:spChg>
        <pc:spChg chg="del mod">
          <ac:chgData name="Alexandros Anastasiou (TME)" userId="c6b2f1fa-3ddb-47a1-b2a5-72fedeac3108" providerId="ADAL" clId="{B5B37B80-1842-4B9D-AAC6-0D32367C007A}" dt="2022-03-21T13:11:39.072" v="2446" actId="478"/>
          <ac:spMkLst>
            <pc:docMk/>
            <pc:sldMk cId="3536387529" sldId="276"/>
            <ac:spMk id="70" creationId="{B0F5F4CC-77E2-47A4-8F17-6BB95A05B272}"/>
          </ac:spMkLst>
        </pc:spChg>
        <pc:spChg chg="del">
          <ac:chgData name="Alexandros Anastasiou (TME)" userId="c6b2f1fa-3ddb-47a1-b2a5-72fedeac3108" providerId="ADAL" clId="{B5B37B80-1842-4B9D-AAC6-0D32367C007A}" dt="2022-03-21T12:18:48.429" v="212" actId="478"/>
          <ac:spMkLst>
            <pc:docMk/>
            <pc:sldMk cId="3536387529" sldId="276"/>
            <ac:spMk id="71" creationId="{5620C51F-957E-40E0-BCCB-6002AE2B2BD9}"/>
          </ac:spMkLst>
        </pc:spChg>
        <pc:spChg chg="add mod">
          <ac:chgData name="Alexandros Anastasiou (TME)" userId="c6b2f1fa-3ddb-47a1-b2a5-72fedeac3108" providerId="ADAL" clId="{B5B37B80-1842-4B9D-AAC6-0D32367C007A}" dt="2022-03-25T09:44:36.529" v="4247" actId="1036"/>
          <ac:spMkLst>
            <pc:docMk/>
            <pc:sldMk cId="3536387529" sldId="276"/>
            <ac:spMk id="71" creationId="{7FDDDEE1-FA35-456D-92DF-ED5B729DC82F}"/>
          </ac:spMkLst>
        </pc:spChg>
        <pc:spChg chg="del">
          <ac:chgData name="Alexandros Anastasiou (TME)" userId="c6b2f1fa-3ddb-47a1-b2a5-72fedeac3108" providerId="ADAL" clId="{B5B37B80-1842-4B9D-AAC6-0D32367C007A}" dt="2022-03-21T12:18:55.098" v="216" actId="478"/>
          <ac:spMkLst>
            <pc:docMk/>
            <pc:sldMk cId="3536387529" sldId="276"/>
            <ac:spMk id="72" creationId="{B7EB9A4B-2CB7-4458-8FC2-820BE35DCDD5}"/>
          </ac:spMkLst>
        </pc:spChg>
        <pc:spChg chg="del mod">
          <ac:chgData name="Alexandros Anastasiou (TME)" userId="c6b2f1fa-3ddb-47a1-b2a5-72fedeac3108" providerId="ADAL" clId="{B5B37B80-1842-4B9D-AAC6-0D32367C007A}" dt="2022-03-25T09:46:19.051" v="4436" actId="478"/>
          <ac:spMkLst>
            <pc:docMk/>
            <pc:sldMk cId="3536387529" sldId="276"/>
            <ac:spMk id="74" creationId="{6AC0A6A1-329B-458F-A755-A1B36201FFBA}"/>
          </ac:spMkLst>
        </pc:spChg>
        <pc:spChg chg="del">
          <ac:chgData name="Alexandros Anastasiou (TME)" userId="c6b2f1fa-3ddb-47a1-b2a5-72fedeac3108" providerId="ADAL" clId="{B5B37B80-1842-4B9D-AAC6-0D32367C007A}" dt="2022-03-21T12:18:10.986" v="188" actId="478"/>
          <ac:spMkLst>
            <pc:docMk/>
            <pc:sldMk cId="3536387529" sldId="276"/>
            <ac:spMk id="75" creationId="{0208DDFF-AE50-438C-A103-3E8D89723482}"/>
          </ac:spMkLst>
        </pc:spChg>
        <pc:spChg chg="add mod">
          <ac:chgData name="Alexandros Anastasiou (TME)" userId="c6b2f1fa-3ddb-47a1-b2a5-72fedeac3108" providerId="ADAL" clId="{B5B37B80-1842-4B9D-AAC6-0D32367C007A}" dt="2022-03-25T09:44:45.163" v="4250" actId="1037"/>
          <ac:spMkLst>
            <pc:docMk/>
            <pc:sldMk cId="3536387529" sldId="276"/>
            <ac:spMk id="75" creationId="{0AF5C837-C594-4BBF-8843-A0F8ECB06AFC}"/>
          </ac:spMkLst>
        </pc:spChg>
        <pc:spChg chg="del">
          <ac:chgData name="Alexandros Anastasiou (TME)" userId="c6b2f1fa-3ddb-47a1-b2a5-72fedeac3108" providerId="ADAL" clId="{B5B37B80-1842-4B9D-AAC6-0D32367C007A}" dt="2022-03-21T12:19:37.006" v="240" actId="478"/>
          <ac:spMkLst>
            <pc:docMk/>
            <pc:sldMk cId="3536387529" sldId="276"/>
            <ac:spMk id="77" creationId="{2A8238DA-B4F1-44A3-95C2-DD882BB49619}"/>
          </ac:spMkLst>
        </pc:spChg>
        <pc:spChg chg="add mod">
          <ac:chgData name="Alexandros Anastasiou (TME)" userId="c6b2f1fa-3ddb-47a1-b2a5-72fedeac3108" providerId="ADAL" clId="{B5B37B80-1842-4B9D-AAC6-0D32367C007A}" dt="2022-03-25T09:44:21.911" v="4244" actId="1037"/>
          <ac:spMkLst>
            <pc:docMk/>
            <pc:sldMk cId="3536387529" sldId="276"/>
            <ac:spMk id="77" creationId="{98EE2D1C-7B61-46AA-922A-3382ACA7B2C8}"/>
          </ac:spMkLst>
        </pc:spChg>
        <pc:spChg chg="del">
          <ac:chgData name="Alexandros Anastasiou (TME)" userId="c6b2f1fa-3ddb-47a1-b2a5-72fedeac3108" providerId="ADAL" clId="{B5B37B80-1842-4B9D-AAC6-0D32367C007A}" dt="2022-03-21T12:19:37.421" v="241" actId="478"/>
          <ac:spMkLst>
            <pc:docMk/>
            <pc:sldMk cId="3536387529" sldId="276"/>
            <ac:spMk id="78" creationId="{980F7311-76DB-4259-8375-23CBCB5BEF37}"/>
          </ac:spMkLst>
        </pc:spChg>
        <pc:spChg chg="add mod">
          <ac:chgData name="Alexandros Anastasiou (TME)" userId="c6b2f1fa-3ddb-47a1-b2a5-72fedeac3108" providerId="ADAL" clId="{B5B37B80-1842-4B9D-AAC6-0D32367C007A}" dt="2022-03-25T09:45:10.432" v="4296" actId="20577"/>
          <ac:spMkLst>
            <pc:docMk/>
            <pc:sldMk cId="3536387529" sldId="276"/>
            <ac:spMk id="78" creationId="{FA1A6398-28F4-473B-8B50-ABAE3E69E1B2}"/>
          </ac:spMkLst>
        </pc:spChg>
        <pc:spChg chg="add mod">
          <ac:chgData name="Alexandros Anastasiou (TME)" userId="c6b2f1fa-3ddb-47a1-b2a5-72fedeac3108" providerId="ADAL" clId="{B5B37B80-1842-4B9D-AAC6-0D32367C007A}" dt="2022-03-25T09:45:20.532" v="4326" actId="20577"/>
          <ac:spMkLst>
            <pc:docMk/>
            <pc:sldMk cId="3536387529" sldId="276"/>
            <ac:spMk id="79" creationId="{A6B4077F-FD9F-4706-AE15-5C6C20FD03A6}"/>
          </ac:spMkLst>
        </pc:spChg>
        <pc:spChg chg="add mod">
          <ac:chgData name="Alexandros Anastasiou (TME)" userId="c6b2f1fa-3ddb-47a1-b2a5-72fedeac3108" providerId="ADAL" clId="{B5B37B80-1842-4B9D-AAC6-0D32367C007A}" dt="2022-03-25T09:45:30.333" v="4355" actId="20577"/>
          <ac:spMkLst>
            <pc:docMk/>
            <pc:sldMk cId="3536387529" sldId="276"/>
            <ac:spMk id="80" creationId="{119BD4C2-04A1-42BF-9466-755E1D977CB6}"/>
          </ac:spMkLst>
        </pc:spChg>
        <pc:spChg chg="del">
          <ac:chgData name="Alexandros Anastasiou (TME)" userId="c6b2f1fa-3ddb-47a1-b2a5-72fedeac3108" providerId="ADAL" clId="{B5B37B80-1842-4B9D-AAC6-0D32367C007A}" dt="2022-03-21T12:19:39.783" v="244" actId="478"/>
          <ac:spMkLst>
            <pc:docMk/>
            <pc:sldMk cId="3536387529" sldId="276"/>
            <ac:spMk id="80" creationId="{B1E27CD4-BD79-4319-896B-FF27A5965C8E}"/>
          </ac:spMkLst>
        </pc:spChg>
        <pc:spChg chg="add mod">
          <ac:chgData name="Alexandros Anastasiou (TME)" userId="c6b2f1fa-3ddb-47a1-b2a5-72fedeac3108" providerId="ADAL" clId="{B5B37B80-1842-4B9D-AAC6-0D32367C007A}" dt="2022-03-25T09:45:47.671" v="4401" actId="20577"/>
          <ac:spMkLst>
            <pc:docMk/>
            <pc:sldMk cId="3536387529" sldId="276"/>
            <ac:spMk id="81" creationId="{17D51765-B661-4A28-9B05-AC08910C0584}"/>
          </ac:spMkLst>
        </pc:spChg>
        <pc:spChg chg="del">
          <ac:chgData name="Alexandros Anastasiou (TME)" userId="c6b2f1fa-3ddb-47a1-b2a5-72fedeac3108" providerId="ADAL" clId="{B5B37B80-1842-4B9D-AAC6-0D32367C007A}" dt="2022-03-21T12:20:35.842" v="304" actId="478"/>
          <ac:spMkLst>
            <pc:docMk/>
            <pc:sldMk cId="3536387529" sldId="276"/>
            <ac:spMk id="81" creationId="{5C78B045-4D66-435B-8BED-498BA9132E0B}"/>
          </ac:spMkLst>
        </pc:spChg>
        <pc:spChg chg="add mod">
          <ac:chgData name="Alexandros Anastasiou (TME)" userId="c6b2f1fa-3ddb-47a1-b2a5-72fedeac3108" providerId="ADAL" clId="{B5B37B80-1842-4B9D-AAC6-0D32367C007A}" dt="2022-03-25T09:59:02.965" v="4757" actId="20577"/>
          <ac:spMkLst>
            <pc:docMk/>
            <pc:sldMk cId="3536387529" sldId="276"/>
            <ac:spMk id="82" creationId="{B70E5181-821D-4713-8740-FFA08EC57860}"/>
          </ac:spMkLst>
        </pc:spChg>
        <pc:spChg chg="add mod">
          <ac:chgData name="Alexandros Anastasiou (TME)" userId="c6b2f1fa-3ddb-47a1-b2a5-72fedeac3108" providerId="ADAL" clId="{B5B37B80-1842-4B9D-AAC6-0D32367C007A}" dt="2022-03-25T10:04:48.583" v="5247" actId="1035"/>
          <ac:spMkLst>
            <pc:docMk/>
            <pc:sldMk cId="3536387529" sldId="276"/>
            <ac:spMk id="83" creationId="{76FB9FF6-C782-4D01-AC39-2C79CB65EAC8}"/>
          </ac:spMkLst>
        </pc:spChg>
        <pc:spChg chg="del">
          <ac:chgData name="Alexandros Anastasiou (TME)" userId="c6b2f1fa-3ddb-47a1-b2a5-72fedeac3108" providerId="ADAL" clId="{B5B37B80-1842-4B9D-AAC6-0D32367C007A}" dt="2022-03-21T12:18:12.757" v="189" actId="478"/>
          <ac:spMkLst>
            <pc:docMk/>
            <pc:sldMk cId="3536387529" sldId="276"/>
            <ac:spMk id="83" creationId="{98E16347-6756-4D74-8D3E-20A543975C11}"/>
          </ac:spMkLst>
        </pc:spChg>
        <pc:spChg chg="add del mod">
          <ac:chgData name="Alexandros Anastasiou (TME)" userId="c6b2f1fa-3ddb-47a1-b2a5-72fedeac3108" providerId="ADAL" clId="{B5B37B80-1842-4B9D-AAC6-0D32367C007A}" dt="2022-03-21T13:11:39.756" v="2447" actId="478"/>
          <ac:spMkLst>
            <pc:docMk/>
            <pc:sldMk cId="3536387529" sldId="276"/>
            <ac:spMk id="84" creationId="{627C1B40-E7E4-46D1-83F1-2953856FC310}"/>
          </ac:spMkLst>
        </pc:spChg>
        <pc:spChg chg="add del mod">
          <ac:chgData name="Alexandros Anastasiou (TME)" userId="c6b2f1fa-3ddb-47a1-b2a5-72fedeac3108" providerId="ADAL" clId="{B5B37B80-1842-4B9D-AAC6-0D32367C007A}" dt="2022-03-21T13:11:40.310" v="2448" actId="478"/>
          <ac:spMkLst>
            <pc:docMk/>
            <pc:sldMk cId="3536387529" sldId="276"/>
            <ac:spMk id="85" creationId="{9630C633-FB34-49DC-8E1E-62F52C25D820}"/>
          </ac:spMkLst>
        </pc:spChg>
        <pc:spChg chg="add mod">
          <ac:chgData name="Alexandros Anastasiou (TME)" userId="c6b2f1fa-3ddb-47a1-b2a5-72fedeac3108" providerId="ADAL" clId="{B5B37B80-1842-4B9D-AAC6-0D32367C007A}" dt="2022-03-25T10:04:52.156" v="5249" actId="1036"/>
          <ac:spMkLst>
            <pc:docMk/>
            <pc:sldMk cId="3536387529" sldId="276"/>
            <ac:spMk id="85" creationId="{DC7CB499-22D8-4205-B5DF-81467AE97C7B}"/>
          </ac:spMkLst>
        </pc:spChg>
        <pc:spChg chg="add del mod">
          <ac:chgData name="Alexandros Anastasiou (TME)" userId="c6b2f1fa-3ddb-47a1-b2a5-72fedeac3108" providerId="ADAL" clId="{B5B37B80-1842-4B9D-AAC6-0D32367C007A}" dt="2022-03-25T10:05:21.562" v="5281" actId="478"/>
          <ac:spMkLst>
            <pc:docMk/>
            <pc:sldMk cId="3536387529" sldId="276"/>
            <ac:spMk id="86" creationId="{E4DCBDF7-C7DE-43B6-9742-E5EF040F9554}"/>
          </ac:spMkLst>
        </pc:spChg>
        <pc:spChg chg="del">
          <ac:chgData name="Alexandros Anastasiou (TME)" userId="c6b2f1fa-3ddb-47a1-b2a5-72fedeac3108" providerId="ADAL" clId="{B5B37B80-1842-4B9D-AAC6-0D32367C007A}" dt="2022-03-21T12:19:38.830" v="243" actId="478"/>
          <ac:spMkLst>
            <pc:docMk/>
            <pc:sldMk cId="3536387529" sldId="276"/>
            <ac:spMk id="86" creationId="{FDA3AFFD-4494-4553-BAFA-C11F52B9A3C9}"/>
          </ac:spMkLst>
        </pc:spChg>
        <pc:spChg chg="del mod">
          <ac:chgData name="Alexandros Anastasiou (TME)" userId="c6b2f1fa-3ddb-47a1-b2a5-72fedeac3108" providerId="ADAL" clId="{B5B37B80-1842-4B9D-AAC6-0D32367C007A}" dt="2022-03-21T12:18:18.290" v="195" actId="478"/>
          <ac:spMkLst>
            <pc:docMk/>
            <pc:sldMk cId="3536387529" sldId="276"/>
            <ac:spMk id="87" creationId="{08D713F5-2BFE-4F7B-B12E-B0694307DC86}"/>
          </ac:spMkLst>
        </pc:spChg>
        <pc:spChg chg="add mod">
          <ac:chgData name="Alexandros Anastasiou (TME)" userId="c6b2f1fa-3ddb-47a1-b2a5-72fedeac3108" providerId="ADAL" clId="{B5B37B80-1842-4B9D-AAC6-0D32367C007A}" dt="2022-03-25T10:05:19.875" v="5280" actId="1076"/>
          <ac:spMkLst>
            <pc:docMk/>
            <pc:sldMk cId="3536387529" sldId="276"/>
            <ac:spMk id="87" creationId="{CF8F75CA-1FE7-4EC9-A576-3D21B32D93D4}"/>
          </ac:spMkLst>
        </pc:spChg>
        <pc:spChg chg="del">
          <ac:chgData name="Alexandros Anastasiou (TME)" userId="c6b2f1fa-3ddb-47a1-b2a5-72fedeac3108" providerId="ADAL" clId="{B5B37B80-1842-4B9D-AAC6-0D32367C007A}" dt="2022-03-21T12:18:22.568" v="198" actId="478"/>
          <ac:spMkLst>
            <pc:docMk/>
            <pc:sldMk cId="3536387529" sldId="276"/>
            <ac:spMk id="88" creationId="{25FE4B75-C1CD-4056-9769-AB251817EFAB}"/>
          </ac:spMkLst>
        </pc:spChg>
        <pc:spChg chg="del mod">
          <ac:chgData name="Alexandros Anastasiou (TME)" userId="c6b2f1fa-3ddb-47a1-b2a5-72fedeac3108" providerId="ADAL" clId="{B5B37B80-1842-4B9D-AAC6-0D32367C007A}" dt="2022-03-21T12:18:15.500" v="192" actId="478"/>
          <ac:spMkLst>
            <pc:docMk/>
            <pc:sldMk cId="3536387529" sldId="276"/>
            <ac:spMk id="89" creationId="{18CE99AD-8EE7-46E4-82B6-E49D39CF5F0D}"/>
          </ac:spMkLst>
        </pc:spChg>
        <pc:spChg chg="del">
          <ac:chgData name="Alexandros Anastasiou (TME)" userId="c6b2f1fa-3ddb-47a1-b2a5-72fedeac3108" providerId="ADAL" clId="{B5B37B80-1842-4B9D-AAC6-0D32367C007A}" dt="2022-03-21T12:19:34.256" v="239" actId="478"/>
          <ac:spMkLst>
            <pc:docMk/>
            <pc:sldMk cId="3536387529" sldId="276"/>
            <ac:spMk id="91" creationId="{DB8E006C-37C7-4CA4-8FB4-308B93C2CA4A}"/>
          </ac:spMkLst>
        </pc:spChg>
        <pc:spChg chg="del">
          <ac:chgData name="Alexandros Anastasiou (TME)" userId="c6b2f1fa-3ddb-47a1-b2a5-72fedeac3108" providerId="ADAL" clId="{B5B37B80-1842-4B9D-AAC6-0D32367C007A}" dt="2022-03-21T12:19:32.851" v="237" actId="478"/>
          <ac:spMkLst>
            <pc:docMk/>
            <pc:sldMk cId="3536387529" sldId="276"/>
            <ac:spMk id="93" creationId="{FEC03325-822E-4BCA-9ED4-70AFB107A903}"/>
          </ac:spMkLst>
        </pc:spChg>
        <pc:spChg chg="del">
          <ac:chgData name="Alexandros Anastasiou (TME)" userId="c6b2f1fa-3ddb-47a1-b2a5-72fedeac3108" providerId="ADAL" clId="{B5B37B80-1842-4B9D-AAC6-0D32367C007A}" dt="2022-03-21T12:19:46.531" v="252" actId="478"/>
          <ac:spMkLst>
            <pc:docMk/>
            <pc:sldMk cId="3536387529" sldId="276"/>
            <ac:spMk id="94" creationId="{BFF45171-1505-44AD-913E-0CB182C00774}"/>
          </ac:spMkLst>
        </pc:spChg>
        <pc:spChg chg="del mod">
          <ac:chgData name="Alexandros Anastasiou (TME)" userId="c6b2f1fa-3ddb-47a1-b2a5-72fedeac3108" providerId="ADAL" clId="{B5B37B80-1842-4B9D-AAC6-0D32367C007A}" dt="2022-03-21T12:19:44.681" v="250" actId="478"/>
          <ac:spMkLst>
            <pc:docMk/>
            <pc:sldMk cId="3536387529" sldId="276"/>
            <ac:spMk id="96" creationId="{A3C19D30-264E-46C6-A803-69921759B663}"/>
          </ac:spMkLst>
        </pc:spChg>
        <pc:spChg chg="del">
          <ac:chgData name="Alexandros Anastasiou (TME)" userId="c6b2f1fa-3ddb-47a1-b2a5-72fedeac3108" providerId="ADAL" clId="{B5B37B80-1842-4B9D-AAC6-0D32367C007A}" dt="2022-03-21T12:19:41.784" v="246" actId="478"/>
          <ac:spMkLst>
            <pc:docMk/>
            <pc:sldMk cId="3536387529" sldId="276"/>
            <ac:spMk id="97" creationId="{B7E4203C-BF97-4546-84E2-1A8A07E7C7FC}"/>
          </ac:spMkLst>
        </pc:spChg>
        <pc:spChg chg="del">
          <ac:chgData name="Alexandros Anastasiou (TME)" userId="c6b2f1fa-3ddb-47a1-b2a5-72fedeac3108" providerId="ADAL" clId="{B5B37B80-1842-4B9D-AAC6-0D32367C007A}" dt="2022-03-21T12:18:16.903" v="194" actId="478"/>
          <ac:spMkLst>
            <pc:docMk/>
            <pc:sldMk cId="3536387529" sldId="276"/>
            <ac:spMk id="98" creationId="{6D1A0CF5-A262-4697-9076-3CF50993715B}"/>
          </ac:spMkLst>
        </pc:spChg>
        <pc:spChg chg="del">
          <ac:chgData name="Alexandros Anastasiou (TME)" userId="c6b2f1fa-3ddb-47a1-b2a5-72fedeac3108" providerId="ADAL" clId="{B5B37B80-1842-4B9D-AAC6-0D32367C007A}" dt="2022-03-21T12:18:23.841" v="199" actId="478"/>
          <ac:spMkLst>
            <pc:docMk/>
            <pc:sldMk cId="3536387529" sldId="276"/>
            <ac:spMk id="99" creationId="{C984FAF9-F636-4FDF-92E9-2575C522A10C}"/>
          </ac:spMkLst>
        </pc:spChg>
        <pc:spChg chg="del">
          <ac:chgData name="Alexandros Anastasiou (TME)" userId="c6b2f1fa-3ddb-47a1-b2a5-72fedeac3108" providerId="ADAL" clId="{B5B37B80-1842-4B9D-AAC6-0D32367C007A}" dt="2022-03-21T12:19:42.344" v="247" actId="478"/>
          <ac:spMkLst>
            <pc:docMk/>
            <pc:sldMk cId="3536387529" sldId="276"/>
            <ac:spMk id="100" creationId="{32BA8EF0-3E93-4409-9D91-636F93C0DA5B}"/>
          </ac:spMkLst>
        </pc:spChg>
        <pc:spChg chg="del">
          <ac:chgData name="Alexandros Anastasiou (TME)" userId="c6b2f1fa-3ddb-47a1-b2a5-72fedeac3108" providerId="ADAL" clId="{B5B37B80-1842-4B9D-AAC6-0D32367C007A}" dt="2022-03-21T12:18:24.188" v="200" actId="478"/>
          <ac:spMkLst>
            <pc:docMk/>
            <pc:sldMk cId="3536387529" sldId="276"/>
            <ac:spMk id="101" creationId="{F149BC64-8A55-4894-B407-03EFBB05933C}"/>
          </ac:spMkLst>
        </pc:spChg>
        <pc:spChg chg="del">
          <ac:chgData name="Alexandros Anastasiou (TME)" userId="c6b2f1fa-3ddb-47a1-b2a5-72fedeac3108" providerId="ADAL" clId="{B5B37B80-1842-4B9D-AAC6-0D32367C007A}" dt="2022-03-21T12:18:36.301" v="209" actId="478"/>
          <ac:spMkLst>
            <pc:docMk/>
            <pc:sldMk cId="3536387529" sldId="276"/>
            <ac:spMk id="102" creationId="{356C1738-9D17-4688-80AE-47214DA075BC}"/>
          </ac:spMkLst>
        </pc:spChg>
        <pc:spChg chg="del">
          <ac:chgData name="Alexandros Anastasiou (TME)" userId="c6b2f1fa-3ddb-47a1-b2a5-72fedeac3108" providerId="ADAL" clId="{B5B37B80-1842-4B9D-AAC6-0D32367C007A}" dt="2022-03-21T12:18:30.378" v="206" actId="478"/>
          <ac:spMkLst>
            <pc:docMk/>
            <pc:sldMk cId="3536387529" sldId="276"/>
            <ac:spMk id="103" creationId="{BDAE850A-4B06-41FE-837F-D51CE47A9AB4}"/>
          </ac:spMkLst>
        </pc:spChg>
        <pc:spChg chg="del">
          <ac:chgData name="Alexandros Anastasiou (TME)" userId="c6b2f1fa-3ddb-47a1-b2a5-72fedeac3108" providerId="ADAL" clId="{B5B37B80-1842-4B9D-AAC6-0D32367C007A}" dt="2022-03-21T12:18:48.429" v="212" actId="478"/>
          <ac:spMkLst>
            <pc:docMk/>
            <pc:sldMk cId="3536387529" sldId="276"/>
            <ac:spMk id="104" creationId="{A3E2654F-C242-4395-ACED-BD5ABD76AC0B}"/>
          </ac:spMkLst>
        </pc:spChg>
        <pc:spChg chg="del">
          <ac:chgData name="Alexandros Anastasiou (TME)" userId="c6b2f1fa-3ddb-47a1-b2a5-72fedeac3108" providerId="ADAL" clId="{B5B37B80-1842-4B9D-AAC6-0D32367C007A}" dt="2022-03-21T12:18:29.802" v="205" actId="478"/>
          <ac:spMkLst>
            <pc:docMk/>
            <pc:sldMk cId="3536387529" sldId="276"/>
            <ac:spMk id="105" creationId="{E1A87FCB-728B-43B3-831B-E50BD0908E46}"/>
          </ac:spMkLst>
        </pc:spChg>
        <pc:spChg chg="del">
          <ac:chgData name="Alexandros Anastasiou (TME)" userId="c6b2f1fa-3ddb-47a1-b2a5-72fedeac3108" providerId="ADAL" clId="{B5B37B80-1842-4B9D-AAC6-0D32367C007A}" dt="2022-03-21T12:18:25.588" v="201" actId="478"/>
          <ac:spMkLst>
            <pc:docMk/>
            <pc:sldMk cId="3536387529" sldId="276"/>
            <ac:spMk id="106" creationId="{4E8AFEEE-1E7D-433F-B79B-A896112FFBFE}"/>
          </ac:spMkLst>
        </pc:spChg>
        <pc:spChg chg="del">
          <ac:chgData name="Alexandros Anastasiou (TME)" userId="c6b2f1fa-3ddb-47a1-b2a5-72fedeac3108" providerId="ADAL" clId="{B5B37B80-1842-4B9D-AAC6-0D32367C007A}" dt="2022-03-21T12:18:28.750" v="204" actId="478"/>
          <ac:spMkLst>
            <pc:docMk/>
            <pc:sldMk cId="3536387529" sldId="276"/>
            <ac:spMk id="107" creationId="{F705BADE-EF48-45EB-89AF-D360FD3FBFD1}"/>
          </ac:spMkLst>
        </pc:spChg>
        <pc:spChg chg="del">
          <ac:chgData name="Alexandros Anastasiou (TME)" userId="c6b2f1fa-3ddb-47a1-b2a5-72fedeac3108" providerId="ADAL" clId="{B5B37B80-1842-4B9D-AAC6-0D32367C007A}" dt="2022-03-21T12:18:48.429" v="212" actId="478"/>
          <ac:spMkLst>
            <pc:docMk/>
            <pc:sldMk cId="3536387529" sldId="276"/>
            <ac:spMk id="108" creationId="{C10B0698-7E27-4DFD-B512-FBC6021D9CDD}"/>
          </ac:spMkLst>
        </pc:spChg>
        <pc:spChg chg="del">
          <ac:chgData name="Alexandros Anastasiou (TME)" userId="c6b2f1fa-3ddb-47a1-b2a5-72fedeac3108" providerId="ADAL" clId="{B5B37B80-1842-4B9D-AAC6-0D32367C007A}" dt="2022-03-21T12:18:48.429" v="212" actId="478"/>
          <ac:spMkLst>
            <pc:docMk/>
            <pc:sldMk cId="3536387529" sldId="276"/>
            <ac:spMk id="109" creationId="{AE05C167-7C76-470D-81CF-266E3CEEBF67}"/>
          </ac:spMkLst>
        </pc:spChg>
        <pc:spChg chg="del">
          <ac:chgData name="Alexandros Anastasiou (TME)" userId="c6b2f1fa-3ddb-47a1-b2a5-72fedeac3108" providerId="ADAL" clId="{B5B37B80-1842-4B9D-AAC6-0D32367C007A}" dt="2022-03-21T12:18:52.859" v="214" actId="478"/>
          <ac:spMkLst>
            <pc:docMk/>
            <pc:sldMk cId="3536387529" sldId="276"/>
            <ac:spMk id="110" creationId="{46126F84-C350-414E-AA7C-DE9D74053D5B}"/>
          </ac:spMkLst>
        </pc:spChg>
        <pc:spChg chg="del">
          <ac:chgData name="Alexandros Anastasiou (TME)" userId="c6b2f1fa-3ddb-47a1-b2a5-72fedeac3108" providerId="ADAL" clId="{B5B37B80-1842-4B9D-AAC6-0D32367C007A}" dt="2022-03-21T12:18:48.429" v="212" actId="478"/>
          <ac:spMkLst>
            <pc:docMk/>
            <pc:sldMk cId="3536387529" sldId="276"/>
            <ac:spMk id="111" creationId="{2060CE98-B99A-46F8-8A8C-EB8B60B66EDD}"/>
          </ac:spMkLst>
        </pc:spChg>
        <pc:spChg chg="add del mod">
          <ac:chgData name="Alexandros Anastasiou (TME)" userId="c6b2f1fa-3ddb-47a1-b2a5-72fedeac3108" providerId="ADAL" clId="{B5B37B80-1842-4B9D-AAC6-0D32367C007A}" dt="2022-03-21T13:11:24.858" v="2440" actId="478"/>
          <ac:spMkLst>
            <pc:docMk/>
            <pc:sldMk cId="3536387529" sldId="276"/>
            <ac:spMk id="112" creationId="{ABC655F9-1EB8-48E4-97F0-55DCCF3A978D}"/>
          </ac:spMkLst>
        </pc:spChg>
        <pc:spChg chg="add del">
          <ac:chgData name="Alexandros Anastasiou (TME)" userId="c6b2f1fa-3ddb-47a1-b2a5-72fedeac3108" providerId="ADAL" clId="{B5B37B80-1842-4B9D-AAC6-0D32367C007A}" dt="2022-03-21T12:20:00.426" v="257" actId="478"/>
          <ac:spMkLst>
            <pc:docMk/>
            <pc:sldMk cId="3536387529" sldId="276"/>
            <ac:spMk id="114" creationId="{E7D96E63-DD8B-4DF1-B3E5-B4D45B10961B}"/>
          </ac:spMkLst>
        </pc:spChg>
        <pc:spChg chg="del">
          <ac:chgData name="Alexandros Anastasiou (TME)" userId="c6b2f1fa-3ddb-47a1-b2a5-72fedeac3108" providerId="ADAL" clId="{B5B37B80-1842-4B9D-AAC6-0D32367C007A}" dt="2022-03-21T12:18:48.429" v="212" actId="478"/>
          <ac:spMkLst>
            <pc:docMk/>
            <pc:sldMk cId="3536387529" sldId="276"/>
            <ac:spMk id="115" creationId="{48497812-940E-4C89-8B4F-F4907404C546}"/>
          </ac:spMkLst>
        </pc:spChg>
        <pc:spChg chg="del">
          <ac:chgData name="Alexandros Anastasiou (TME)" userId="c6b2f1fa-3ddb-47a1-b2a5-72fedeac3108" providerId="ADAL" clId="{B5B37B80-1842-4B9D-AAC6-0D32367C007A}" dt="2022-03-21T12:18:53.809" v="215" actId="478"/>
          <ac:spMkLst>
            <pc:docMk/>
            <pc:sldMk cId="3536387529" sldId="276"/>
            <ac:spMk id="116" creationId="{7FE97ADA-5F88-44AF-9428-79A67E6D5531}"/>
          </ac:spMkLst>
        </pc:spChg>
        <pc:spChg chg="add del mod">
          <ac:chgData name="Alexandros Anastasiou (TME)" userId="c6b2f1fa-3ddb-47a1-b2a5-72fedeac3108" providerId="ADAL" clId="{B5B37B80-1842-4B9D-AAC6-0D32367C007A}" dt="2022-03-21T13:11:38.346" v="2445" actId="478"/>
          <ac:spMkLst>
            <pc:docMk/>
            <pc:sldMk cId="3536387529" sldId="276"/>
            <ac:spMk id="117" creationId="{6F298644-36EA-47E2-8137-50B60D8FBEEC}"/>
          </ac:spMkLst>
        </pc:spChg>
        <pc:spChg chg="add del mod">
          <ac:chgData name="Alexandros Anastasiou (TME)" userId="c6b2f1fa-3ddb-47a1-b2a5-72fedeac3108" providerId="ADAL" clId="{B5B37B80-1842-4B9D-AAC6-0D32367C007A}" dt="2022-03-21T13:11:36.991" v="2444" actId="478"/>
          <ac:spMkLst>
            <pc:docMk/>
            <pc:sldMk cId="3536387529" sldId="276"/>
            <ac:spMk id="118" creationId="{9B839CC2-8C6E-48E1-9915-A9DABB67A5E1}"/>
          </ac:spMkLst>
        </pc:spChg>
        <pc:spChg chg="add mod">
          <ac:chgData name="Alexandros Anastasiou (TME)" userId="c6b2f1fa-3ddb-47a1-b2a5-72fedeac3108" providerId="ADAL" clId="{B5B37B80-1842-4B9D-AAC6-0D32367C007A}" dt="2022-03-25T09:46:10.128" v="4434" actId="1035"/>
          <ac:spMkLst>
            <pc:docMk/>
            <pc:sldMk cId="3536387529" sldId="276"/>
            <ac:spMk id="119" creationId="{CB6E8650-6A7F-4A2E-8431-CD1B21F2935E}"/>
          </ac:spMkLst>
        </pc:spChg>
        <pc:spChg chg="add del mod">
          <ac:chgData name="Alexandros Anastasiou (TME)" userId="c6b2f1fa-3ddb-47a1-b2a5-72fedeac3108" providerId="ADAL" clId="{B5B37B80-1842-4B9D-AAC6-0D32367C007A}" dt="2022-03-25T09:37:23.805" v="3963" actId="478"/>
          <ac:spMkLst>
            <pc:docMk/>
            <pc:sldMk cId="3536387529" sldId="276"/>
            <ac:spMk id="121" creationId="{C333DD43-69F8-4180-A7F9-974D9230AA3A}"/>
          </ac:spMkLst>
        </pc:spChg>
        <pc:spChg chg="add del mod">
          <ac:chgData name="Alexandros Anastasiou (TME)" userId="c6b2f1fa-3ddb-47a1-b2a5-72fedeac3108" providerId="ADAL" clId="{B5B37B80-1842-4B9D-AAC6-0D32367C007A}" dt="2022-03-25T09:36:11.099" v="3962" actId="478"/>
          <ac:spMkLst>
            <pc:docMk/>
            <pc:sldMk cId="3536387529" sldId="276"/>
            <ac:spMk id="122" creationId="{90908779-446A-49C7-AECC-682D0E29F93D}"/>
          </ac:spMkLst>
        </pc:spChg>
        <pc:spChg chg="add del mod">
          <ac:chgData name="Alexandros Anastasiou (TME)" userId="c6b2f1fa-3ddb-47a1-b2a5-72fedeac3108" providerId="ADAL" clId="{B5B37B80-1842-4B9D-AAC6-0D32367C007A}" dt="2022-03-25T09:37:26.787" v="3964" actId="478"/>
          <ac:spMkLst>
            <pc:docMk/>
            <pc:sldMk cId="3536387529" sldId="276"/>
            <ac:spMk id="123" creationId="{18EDF64A-8C11-4A9D-BBD9-E0AADE2EDF9B}"/>
          </ac:spMkLst>
        </pc:spChg>
        <pc:graphicFrameChg chg="add del mod modGraphic">
          <ac:chgData name="Alexandros Anastasiou (TME)" userId="c6b2f1fa-3ddb-47a1-b2a5-72fedeac3108" providerId="ADAL" clId="{B5B37B80-1842-4B9D-AAC6-0D32367C007A}" dt="2022-03-25T09:57:20.766" v="4739" actId="1076"/>
          <ac:graphicFrameMkLst>
            <pc:docMk/>
            <pc:sldMk cId="3536387529" sldId="276"/>
            <ac:graphicFrameMk id="4" creationId="{A3108FEA-3DDA-45B7-A8E3-15B83AAE1A3B}"/>
          </ac:graphicFrameMkLst>
        </pc:graphicFrameChg>
        <pc:cxnChg chg="mod">
          <ac:chgData name="Alexandros Anastasiou (TME)" userId="c6b2f1fa-3ddb-47a1-b2a5-72fedeac3108" providerId="ADAL" clId="{B5B37B80-1842-4B9D-AAC6-0D32367C007A}" dt="2022-03-25T10:05:28.334" v="5298" actId="1038"/>
          <ac:cxnSpMkLst>
            <pc:docMk/>
            <pc:sldMk cId="3536387529" sldId="276"/>
            <ac:cxnSpMk id="6" creationId="{200E2C7C-85BD-4C35-9405-38916FB2A576}"/>
          </ac:cxnSpMkLst>
        </pc:cxnChg>
        <pc:cxnChg chg="del">
          <ac:chgData name="Alexandros Anastasiou (TME)" userId="c6b2f1fa-3ddb-47a1-b2a5-72fedeac3108" providerId="ADAL" clId="{B5B37B80-1842-4B9D-AAC6-0D32367C007A}" dt="2022-03-21T12:18:35.156" v="208" actId="478"/>
          <ac:cxnSpMkLst>
            <pc:docMk/>
            <pc:sldMk cId="3536387529" sldId="276"/>
            <ac:cxnSpMk id="11" creationId="{355CCE08-2112-4618-896B-E36EDCC86C4C}"/>
          </ac:cxnSpMkLst>
        </pc:cxnChg>
        <pc:cxnChg chg="mod">
          <ac:chgData name="Alexandros Anastasiou (TME)" userId="c6b2f1fa-3ddb-47a1-b2a5-72fedeac3108" providerId="ADAL" clId="{B5B37B80-1842-4B9D-AAC6-0D32367C007A}" dt="2022-03-25T09:17:20.817" v="2781" actId="1037"/>
          <ac:cxnSpMkLst>
            <pc:docMk/>
            <pc:sldMk cId="3536387529" sldId="276"/>
            <ac:cxnSpMk id="20" creationId="{7E0E8AB9-6D45-4E8E-B7A9-C3A3D8854D7C}"/>
          </ac:cxnSpMkLst>
        </pc:cxnChg>
        <pc:cxnChg chg="del">
          <ac:chgData name="Alexandros Anastasiou (TME)" userId="c6b2f1fa-3ddb-47a1-b2a5-72fedeac3108" providerId="ADAL" clId="{B5B37B80-1842-4B9D-AAC6-0D32367C007A}" dt="2022-03-21T12:18:48.429" v="212" actId="478"/>
          <ac:cxnSpMkLst>
            <pc:docMk/>
            <pc:sldMk cId="3536387529" sldId="276"/>
            <ac:cxnSpMk id="23" creationId="{AD6CFDE2-E8BE-4F56-9F37-529F036CB588}"/>
          </ac:cxnSpMkLst>
        </pc:cxnChg>
        <pc:cxnChg chg="mod">
          <ac:chgData name="Alexandros Anastasiou (TME)" userId="c6b2f1fa-3ddb-47a1-b2a5-72fedeac3108" providerId="ADAL" clId="{B5B37B80-1842-4B9D-AAC6-0D32367C007A}" dt="2022-03-25T09:39:34.383" v="4080" actId="1035"/>
          <ac:cxnSpMkLst>
            <pc:docMk/>
            <pc:sldMk cId="3536387529" sldId="276"/>
            <ac:cxnSpMk id="26" creationId="{9F002E71-AA9E-413C-8657-556EE82C449C}"/>
          </ac:cxnSpMkLst>
        </pc:cxnChg>
        <pc:cxnChg chg="add mod">
          <ac:chgData name="Alexandros Anastasiou (TME)" userId="c6b2f1fa-3ddb-47a1-b2a5-72fedeac3108" providerId="ADAL" clId="{B5B37B80-1842-4B9D-AAC6-0D32367C007A}" dt="2022-03-25T09:18:05.363" v="2923" actId="1036"/>
          <ac:cxnSpMkLst>
            <pc:docMk/>
            <pc:sldMk cId="3536387529" sldId="276"/>
            <ac:cxnSpMk id="27" creationId="{FA20CDB6-84A9-4318-B1EA-CDDE26BF21D5}"/>
          </ac:cxnSpMkLst>
        </pc:cxnChg>
        <pc:cxnChg chg="add mod">
          <ac:chgData name="Alexandros Anastasiou (TME)" userId="c6b2f1fa-3ddb-47a1-b2a5-72fedeac3108" providerId="ADAL" clId="{B5B37B80-1842-4B9D-AAC6-0D32367C007A}" dt="2022-03-25T09:19:58.644" v="3158" actId="1035"/>
          <ac:cxnSpMkLst>
            <pc:docMk/>
            <pc:sldMk cId="3536387529" sldId="276"/>
            <ac:cxnSpMk id="30" creationId="{A97FC94B-C90C-40AA-831A-73694A4E62F9}"/>
          </ac:cxnSpMkLst>
        </pc:cxnChg>
        <pc:cxnChg chg="del">
          <ac:chgData name="Alexandros Anastasiou (TME)" userId="c6b2f1fa-3ddb-47a1-b2a5-72fedeac3108" providerId="ADAL" clId="{B5B37B80-1842-4B9D-AAC6-0D32367C007A}" dt="2022-03-21T12:17:53.174" v="186" actId="478"/>
          <ac:cxnSpMkLst>
            <pc:docMk/>
            <pc:sldMk cId="3536387529" sldId="276"/>
            <ac:cxnSpMk id="30" creationId="{F383F55E-02F1-4372-97FF-A15A13914121}"/>
          </ac:cxnSpMkLst>
        </pc:cxnChg>
        <pc:cxnChg chg="add mod">
          <ac:chgData name="Alexandros Anastasiou (TME)" userId="c6b2f1fa-3ddb-47a1-b2a5-72fedeac3108" providerId="ADAL" clId="{B5B37B80-1842-4B9D-AAC6-0D32367C007A}" dt="2022-03-25T09:21:53.048" v="3255" actId="1035"/>
          <ac:cxnSpMkLst>
            <pc:docMk/>
            <pc:sldMk cId="3536387529" sldId="276"/>
            <ac:cxnSpMk id="33" creationId="{1CD4367F-D51A-42D9-BC3C-1B43DDA349FE}"/>
          </ac:cxnSpMkLst>
        </pc:cxnChg>
        <pc:cxnChg chg="del mod">
          <ac:chgData name="Alexandros Anastasiou (TME)" userId="c6b2f1fa-3ddb-47a1-b2a5-72fedeac3108" providerId="ADAL" clId="{B5B37B80-1842-4B9D-AAC6-0D32367C007A}" dt="2022-03-25T09:15:59.600" v="2664" actId="478"/>
          <ac:cxnSpMkLst>
            <pc:docMk/>
            <pc:sldMk cId="3536387529" sldId="276"/>
            <ac:cxnSpMk id="36" creationId="{6644FA85-3345-4D30-9B93-89DD38AD35EE}"/>
          </ac:cxnSpMkLst>
        </pc:cxnChg>
        <pc:cxnChg chg="add mod">
          <ac:chgData name="Alexandros Anastasiou (TME)" userId="c6b2f1fa-3ddb-47a1-b2a5-72fedeac3108" providerId="ADAL" clId="{B5B37B80-1842-4B9D-AAC6-0D32367C007A}" dt="2022-03-25T09:23:10.802" v="3348" actId="1037"/>
          <ac:cxnSpMkLst>
            <pc:docMk/>
            <pc:sldMk cId="3536387529" sldId="276"/>
            <ac:cxnSpMk id="38" creationId="{3CA6123D-14F9-4C3C-A840-D685D8765E47}"/>
          </ac:cxnSpMkLst>
        </pc:cxnChg>
        <pc:cxnChg chg="add mod">
          <ac:chgData name="Alexandros Anastasiou (TME)" userId="c6b2f1fa-3ddb-47a1-b2a5-72fedeac3108" providerId="ADAL" clId="{B5B37B80-1842-4B9D-AAC6-0D32367C007A}" dt="2022-03-25T09:26:12.962" v="3553" actId="1035"/>
          <ac:cxnSpMkLst>
            <pc:docMk/>
            <pc:sldMk cId="3536387529" sldId="276"/>
            <ac:cxnSpMk id="43" creationId="{46F76935-EAAC-405A-8770-8FE710A15564}"/>
          </ac:cxnSpMkLst>
        </pc:cxnChg>
        <pc:cxnChg chg="mod">
          <ac:chgData name="Alexandros Anastasiou (TME)" userId="c6b2f1fa-3ddb-47a1-b2a5-72fedeac3108" providerId="ADAL" clId="{B5B37B80-1842-4B9D-AAC6-0D32367C007A}" dt="2022-03-25T10:04:48.583" v="5247" actId="1035"/>
          <ac:cxnSpMkLst>
            <pc:docMk/>
            <pc:sldMk cId="3536387529" sldId="276"/>
            <ac:cxnSpMk id="45" creationId="{4EFB123A-B413-48F2-95F0-6A6D9AA42387}"/>
          </ac:cxnSpMkLst>
        </pc:cxnChg>
        <pc:cxnChg chg="add del mod">
          <ac:chgData name="Alexandros Anastasiou (TME)" userId="c6b2f1fa-3ddb-47a1-b2a5-72fedeac3108" providerId="ADAL" clId="{B5B37B80-1842-4B9D-AAC6-0D32367C007A}" dt="2022-03-25T09:26:19.819" v="3559"/>
          <ac:cxnSpMkLst>
            <pc:docMk/>
            <pc:sldMk cId="3536387529" sldId="276"/>
            <ac:cxnSpMk id="46" creationId="{973E9E37-9BFF-461F-8245-409BE9FD5096}"/>
          </ac:cxnSpMkLst>
        </pc:cxnChg>
        <pc:cxnChg chg="add del mod">
          <ac:chgData name="Alexandros Anastasiou (TME)" userId="c6b2f1fa-3ddb-47a1-b2a5-72fedeac3108" providerId="ADAL" clId="{B5B37B80-1842-4B9D-AAC6-0D32367C007A}" dt="2022-03-25T09:27:34.031" v="3637"/>
          <ac:cxnSpMkLst>
            <pc:docMk/>
            <pc:sldMk cId="3536387529" sldId="276"/>
            <ac:cxnSpMk id="52" creationId="{0F7FA859-01C3-472D-9B2D-21562E8C711D}"/>
          </ac:cxnSpMkLst>
        </pc:cxnChg>
        <pc:cxnChg chg="add del mod">
          <ac:chgData name="Alexandros Anastasiou (TME)" userId="c6b2f1fa-3ddb-47a1-b2a5-72fedeac3108" providerId="ADAL" clId="{B5B37B80-1842-4B9D-AAC6-0D32367C007A}" dt="2022-03-25T09:28:05.375" v="3649" actId="478"/>
          <ac:cxnSpMkLst>
            <pc:docMk/>
            <pc:sldMk cId="3536387529" sldId="276"/>
            <ac:cxnSpMk id="54" creationId="{8E505634-CFB5-42F7-81AF-6E57D86A2B5A}"/>
          </ac:cxnSpMkLst>
        </pc:cxnChg>
        <pc:cxnChg chg="add mod">
          <ac:chgData name="Alexandros Anastasiou (TME)" userId="c6b2f1fa-3ddb-47a1-b2a5-72fedeac3108" providerId="ADAL" clId="{B5B37B80-1842-4B9D-AAC6-0D32367C007A}" dt="2022-03-25T09:28:22.285" v="3652" actId="1076"/>
          <ac:cxnSpMkLst>
            <pc:docMk/>
            <pc:sldMk cId="3536387529" sldId="276"/>
            <ac:cxnSpMk id="56" creationId="{BB1D5559-0173-4BDA-A07C-0DD4A8915B6A}"/>
          </ac:cxnSpMkLst>
        </pc:cxnChg>
        <pc:cxnChg chg="add mod">
          <ac:chgData name="Alexandros Anastasiou (TME)" userId="c6b2f1fa-3ddb-47a1-b2a5-72fedeac3108" providerId="ADAL" clId="{B5B37B80-1842-4B9D-AAC6-0D32367C007A}" dt="2022-03-25T09:28:14.773" v="3651" actId="1076"/>
          <ac:cxnSpMkLst>
            <pc:docMk/>
            <pc:sldMk cId="3536387529" sldId="276"/>
            <ac:cxnSpMk id="58" creationId="{BAA19BCA-3CED-4790-874A-D0B3C97A157E}"/>
          </ac:cxnSpMkLst>
        </pc:cxnChg>
        <pc:cxnChg chg="add del mod">
          <ac:chgData name="Alexandros Anastasiou (TME)" userId="c6b2f1fa-3ddb-47a1-b2a5-72fedeac3108" providerId="ADAL" clId="{B5B37B80-1842-4B9D-AAC6-0D32367C007A}" dt="2022-03-25T09:28:31.022" v="3654"/>
          <ac:cxnSpMkLst>
            <pc:docMk/>
            <pc:sldMk cId="3536387529" sldId="276"/>
            <ac:cxnSpMk id="60" creationId="{781AB877-1A91-42EC-AFAE-8A0840E8F6B9}"/>
          </ac:cxnSpMkLst>
        </pc:cxnChg>
        <pc:cxnChg chg="add mod">
          <ac:chgData name="Alexandros Anastasiou (TME)" userId="c6b2f1fa-3ddb-47a1-b2a5-72fedeac3108" providerId="ADAL" clId="{B5B37B80-1842-4B9D-AAC6-0D32367C007A}" dt="2022-03-25T09:30:14.297" v="3961" actId="1038"/>
          <ac:cxnSpMkLst>
            <pc:docMk/>
            <pc:sldMk cId="3536387529" sldId="276"/>
            <ac:cxnSpMk id="65" creationId="{A107A5D6-ACD4-42A5-AB41-4519E8800545}"/>
          </ac:cxnSpMkLst>
        </pc:cxnChg>
        <pc:cxnChg chg="add del mod">
          <ac:chgData name="Alexandros Anastasiou (TME)" userId="c6b2f1fa-3ddb-47a1-b2a5-72fedeac3108" providerId="ADAL" clId="{B5B37B80-1842-4B9D-AAC6-0D32367C007A}" dt="2022-03-28T05:03:45.858" v="5618" actId="478"/>
          <ac:cxnSpMkLst>
            <pc:docMk/>
            <pc:sldMk cId="3536387529" sldId="276"/>
            <ac:cxnSpMk id="66" creationId="{1030AC27-9900-49DC-BDF9-F0709C7568FE}"/>
          </ac:cxnSpMkLst>
        </pc:cxnChg>
        <pc:cxnChg chg="add mod">
          <ac:chgData name="Alexandros Anastasiou (TME)" userId="c6b2f1fa-3ddb-47a1-b2a5-72fedeac3108" providerId="ADAL" clId="{B5B37B80-1842-4B9D-AAC6-0D32367C007A}" dt="2022-03-25T09:43:59.440" v="4090" actId="1037"/>
          <ac:cxnSpMkLst>
            <pc:docMk/>
            <pc:sldMk cId="3536387529" sldId="276"/>
            <ac:cxnSpMk id="68" creationId="{520CAD67-CB83-4339-B177-4D6E6810393F}"/>
          </ac:cxnSpMkLst>
        </pc:cxnChg>
        <pc:cxnChg chg="add mod">
          <ac:chgData name="Alexandros Anastasiou (TME)" userId="c6b2f1fa-3ddb-47a1-b2a5-72fedeac3108" providerId="ADAL" clId="{B5B37B80-1842-4B9D-AAC6-0D32367C007A}" dt="2022-03-25T09:44:36.529" v="4247" actId="1036"/>
          <ac:cxnSpMkLst>
            <pc:docMk/>
            <pc:sldMk cId="3536387529" sldId="276"/>
            <ac:cxnSpMk id="70" creationId="{33D533C7-45E0-4A09-BADD-8ECEEA50200C}"/>
          </ac:cxnSpMkLst>
        </pc:cxnChg>
        <pc:cxnChg chg="add mod">
          <ac:chgData name="Alexandros Anastasiou (TME)" userId="c6b2f1fa-3ddb-47a1-b2a5-72fedeac3108" providerId="ADAL" clId="{B5B37B80-1842-4B9D-AAC6-0D32367C007A}" dt="2022-03-25T09:44:45.163" v="4250" actId="1037"/>
          <ac:cxnSpMkLst>
            <pc:docMk/>
            <pc:sldMk cId="3536387529" sldId="276"/>
            <ac:cxnSpMk id="72" creationId="{AAFC4A1E-A7F3-4E55-A2B3-5DC032CCF688}"/>
          </ac:cxnSpMkLst>
        </pc:cxnChg>
        <pc:cxnChg chg="mod">
          <ac:chgData name="Alexandros Anastasiou (TME)" userId="c6b2f1fa-3ddb-47a1-b2a5-72fedeac3108" providerId="ADAL" clId="{B5B37B80-1842-4B9D-AAC6-0D32367C007A}" dt="2022-03-25T09:46:49.063" v="4537" actId="1037"/>
          <ac:cxnSpMkLst>
            <pc:docMk/>
            <pc:sldMk cId="3536387529" sldId="276"/>
            <ac:cxnSpMk id="73" creationId="{1153BC14-15D8-4E63-8E08-697E2B9129D0}"/>
          </ac:cxnSpMkLst>
        </pc:cxnChg>
        <pc:cxnChg chg="del">
          <ac:chgData name="Alexandros Anastasiou (TME)" userId="c6b2f1fa-3ddb-47a1-b2a5-72fedeac3108" providerId="ADAL" clId="{B5B37B80-1842-4B9D-AAC6-0D32367C007A}" dt="2022-03-21T12:19:38.180" v="242" actId="478"/>
          <ac:cxnSpMkLst>
            <pc:docMk/>
            <pc:sldMk cId="3536387529" sldId="276"/>
            <ac:cxnSpMk id="76" creationId="{2927E529-4DED-4521-BF60-CFCE70DD80EB}"/>
          </ac:cxnSpMkLst>
        </pc:cxnChg>
        <pc:cxnChg chg="add mod">
          <ac:chgData name="Alexandros Anastasiou (TME)" userId="c6b2f1fa-3ddb-47a1-b2a5-72fedeac3108" providerId="ADAL" clId="{B5B37B80-1842-4B9D-AAC6-0D32367C007A}" dt="2022-03-25T09:44:21.911" v="4244" actId="1037"/>
          <ac:cxnSpMkLst>
            <pc:docMk/>
            <pc:sldMk cId="3536387529" sldId="276"/>
            <ac:cxnSpMk id="76" creationId="{F454E9F4-4D40-4E16-B3D5-9F9D4BBD1B89}"/>
          </ac:cxnSpMkLst>
        </pc:cxnChg>
        <pc:cxnChg chg="del">
          <ac:chgData name="Alexandros Anastasiou (TME)" userId="c6b2f1fa-3ddb-47a1-b2a5-72fedeac3108" providerId="ADAL" clId="{B5B37B80-1842-4B9D-AAC6-0D32367C007A}" dt="2022-03-21T12:19:40.591" v="245" actId="478"/>
          <ac:cxnSpMkLst>
            <pc:docMk/>
            <pc:sldMk cId="3536387529" sldId="276"/>
            <ac:cxnSpMk id="79" creationId="{4AE903F7-74F8-4387-9735-13E8B8A44466}"/>
          </ac:cxnSpMkLst>
        </pc:cxnChg>
        <pc:cxnChg chg="add mod">
          <ac:chgData name="Alexandros Anastasiou (TME)" userId="c6b2f1fa-3ddb-47a1-b2a5-72fedeac3108" providerId="ADAL" clId="{B5B37B80-1842-4B9D-AAC6-0D32367C007A}" dt="2022-03-25T10:04:52.156" v="5249" actId="1036"/>
          <ac:cxnSpMkLst>
            <pc:docMk/>
            <pc:sldMk cId="3536387529" sldId="276"/>
            <ac:cxnSpMk id="84" creationId="{2838206A-EF53-45CF-8EE6-EBCEAFD3AF19}"/>
          </ac:cxnSpMkLst>
        </pc:cxnChg>
        <pc:cxnChg chg="del">
          <ac:chgData name="Alexandros Anastasiou (TME)" userId="c6b2f1fa-3ddb-47a1-b2a5-72fedeac3108" providerId="ADAL" clId="{B5B37B80-1842-4B9D-AAC6-0D32367C007A}" dt="2022-03-21T12:19:43.510" v="249" actId="478"/>
          <ac:cxnSpMkLst>
            <pc:docMk/>
            <pc:sldMk cId="3536387529" sldId="276"/>
            <ac:cxnSpMk id="90" creationId="{99FBBD5C-C7AA-4B03-9A38-3A486DF92149}"/>
          </ac:cxnSpMkLst>
        </pc:cxnChg>
        <pc:cxnChg chg="del">
          <ac:chgData name="Alexandros Anastasiou (TME)" userId="c6b2f1fa-3ddb-47a1-b2a5-72fedeac3108" providerId="ADAL" clId="{B5B37B80-1842-4B9D-AAC6-0D32367C007A}" dt="2022-03-21T12:19:33.634" v="238" actId="478"/>
          <ac:cxnSpMkLst>
            <pc:docMk/>
            <pc:sldMk cId="3536387529" sldId="276"/>
            <ac:cxnSpMk id="92" creationId="{8F4BC431-4438-42A2-AD8C-CDB1748465A9}"/>
          </ac:cxnSpMkLst>
        </pc:cxnChg>
        <pc:cxnChg chg="del">
          <ac:chgData name="Alexandros Anastasiou (TME)" userId="c6b2f1fa-3ddb-47a1-b2a5-72fedeac3108" providerId="ADAL" clId="{B5B37B80-1842-4B9D-AAC6-0D32367C007A}" dt="2022-03-21T12:19:45.122" v="251" actId="478"/>
          <ac:cxnSpMkLst>
            <pc:docMk/>
            <pc:sldMk cId="3536387529" sldId="276"/>
            <ac:cxnSpMk id="95" creationId="{D0F8A234-A1DC-4C4F-B22D-B274CE5E3BDF}"/>
          </ac:cxnSpMkLst>
        </pc:cxnChg>
        <pc:cxnChg chg="add del mod">
          <ac:chgData name="Alexandros Anastasiou (TME)" userId="c6b2f1fa-3ddb-47a1-b2a5-72fedeac3108" providerId="ADAL" clId="{B5B37B80-1842-4B9D-AAC6-0D32367C007A}" dt="2022-03-21T13:11:24.358" v="2439" actId="478"/>
          <ac:cxnSpMkLst>
            <pc:docMk/>
            <pc:sldMk cId="3536387529" sldId="276"/>
            <ac:cxnSpMk id="113" creationId="{0CC33F44-3085-4E21-A27A-461C2F4D4887}"/>
          </ac:cxnSpMkLst>
        </pc:cxnChg>
        <pc:cxnChg chg="add mod">
          <ac:chgData name="Alexandros Anastasiou (TME)" userId="c6b2f1fa-3ddb-47a1-b2a5-72fedeac3108" providerId="ADAL" clId="{B5B37B80-1842-4B9D-AAC6-0D32367C007A}" dt="2022-03-25T09:24:04.048" v="3410" actId="1036"/>
          <ac:cxnSpMkLst>
            <pc:docMk/>
            <pc:sldMk cId="3536387529" sldId="276"/>
            <ac:cxnSpMk id="120" creationId="{16ECE981-048A-4F9E-99C7-8E0B93379C64}"/>
          </ac:cxnSpMkLst>
        </pc:cxnChg>
      </pc:sldChg>
      <pc:sldChg chg="addSp delSp modSp mod ord modAnim">
        <pc:chgData name="Alexandros Anastasiou (TME)" userId="c6b2f1fa-3ddb-47a1-b2a5-72fedeac3108" providerId="ADAL" clId="{B5B37B80-1842-4B9D-AAC6-0D32367C007A}" dt="2022-03-21T13:13:21.698" v="2480"/>
        <pc:sldMkLst>
          <pc:docMk/>
          <pc:sldMk cId="461557819" sldId="1064"/>
        </pc:sldMkLst>
        <pc:spChg chg="add mod">
          <ac:chgData name="Alexandros Anastasiou (TME)" userId="c6b2f1fa-3ddb-47a1-b2a5-72fedeac3108" providerId="ADAL" clId="{B5B37B80-1842-4B9D-AAC6-0D32367C007A}" dt="2022-03-21T12:37:19.845" v="629" actId="404"/>
          <ac:spMkLst>
            <pc:docMk/>
            <pc:sldMk cId="461557819" sldId="1064"/>
            <ac:spMk id="2" creationId="{E078B110-56B7-44FD-BD60-4476656C61E4}"/>
          </ac:spMkLst>
        </pc:spChg>
        <pc:spChg chg="add mod">
          <ac:chgData name="Alexandros Anastasiou (TME)" userId="c6b2f1fa-3ddb-47a1-b2a5-72fedeac3108" providerId="ADAL" clId="{B5B37B80-1842-4B9D-AAC6-0D32367C007A}" dt="2022-03-21T12:37:57.358" v="663" actId="20577"/>
          <ac:spMkLst>
            <pc:docMk/>
            <pc:sldMk cId="461557819" sldId="1064"/>
            <ac:spMk id="3" creationId="{126579AA-8BAE-4A5D-814B-6C5019A8F2B4}"/>
          </ac:spMkLst>
        </pc:spChg>
        <pc:spChg chg="add mod">
          <ac:chgData name="Alexandros Anastasiou (TME)" userId="c6b2f1fa-3ddb-47a1-b2a5-72fedeac3108" providerId="ADAL" clId="{B5B37B80-1842-4B9D-AAC6-0D32367C007A}" dt="2022-03-21T12:27:03.477" v="453"/>
          <ac:spMkLst>
            <pc:docMk/>
            <pc:sldMk cId="461557819" sldId="1064"/>
            <ac:spMk id="4" creationId="{7EA0EC37-393B-4C0B-A4C8-6F64F3728E20}"/>
          </ac:spMkLst>
        </pc:spChg>
        <pc:spChg chg="add del mod">
          <ac:chgData name="Alexandros Anastasiou (TME)" userId="c6b2f1fa-3ddb-47a1-b2a5-72fedeac3108" providerId="ADAL" clId="{B5B37B80-1842-4B9D-AAC6-0D32367C007A}" dt="2022-03-21T13:13:04.604" v="2476" actId="21"/>
          <ac:spMkLst>
            <pc:docMk/>
            <pc:sldMk cId="461557819" sldId="1064"/>
            <ac:spMk id="6" creationId="{18207E5F-9FE2-4465-B3DB-BFB3208D6F3A}"/>
          </ac:spMkLst>
        </pc:spChg>
        <pc:spChg chg="add del mod">
          <ac:chgData name="Alexandros Anastasiou (TME)" userId="c6b2f1fa-3ddb-47a1-b2a5-72fedeac3108" providerId="ADAL" clId="{B5B37B80-1842-4B9D-AAC6-0D32367C007A}" dt="2022-03-21T13:13:19.647" v="2478" actId="21"/>
          <ac:spMkLst>
            <pc:docMk/>
            <pc:sldMk cId="461557819" sldId="1064"/>
            <ac:spMk id="8" creationId="{7D01BD6E-2AD2-4E80-AFBC-A7FB4AF4929B}"/>
          </ac:spMkLst>
        </pc:spChg>
        <pc:picChg chg="add del mod">
          <ac:chgData name="Alexandros Anastasiou (TME)" userId="c6b2f1fa-3ddb-47a1-b2a5-72fedeac3108" providerId="ADAL" clId="{B5B37B80-1842-4B9D-AAC6-0D32367C007A}" dt="2022-03-21T13:13:04.604" v="2476" actId="21"/>
          <ac:picMkLst>
            <pc:docMk/>
            <pc:sldMk cId="461557819" sldId="1064"/>
            <ac:picMk id="5" creationId="{FAFDD38D-6C2D-4776-8393-3B2099210252}"/>
          </ac:picMkLst>
        </pc:picChg>
        <pc:picChg chg="add del mod">
          <ac:chgData name="Alexandros Anastasiou (TME)" userId="c6b2f1fa-3ddb-47a1-b2a5-72fedeac3108" providerId="ADAL" clId="{B5B37B80-1842-4B9D-AAC6-0D32367C007A}" dt="2022-03-21T13:13:19.647" v="2478" actId="21"/>
          <ac:picMkLst>
            <pc:docMk/>
            <pc:sldMk cId="461557819" sldId="1064"/>
            <ac:picMk id="7" creationId="{48AFA234-27C6-44C2-92F5-389AED3C5188}"/>
          </ac:picMkLst>
        </pc:picChg>
      </pc:sldChg>
      <pc:sldChg chg="add del">
        <pc:chgData name="Alexandros Anastasiou (TME)" userId="c6b2f1fa-3ddb-47a1-b2a5-72fedeac3108" providerId="ADAL" clId="{B5B37B80-1842-4B9D-AAC6-0D32367C007A}" dt="2022-03-21T12:26:47.295" v="452" actId="2696"/>
        <pc:sldMkLst>
          <pc:docMk/>
          <pc:sldMk cId="2206739151" sldId="1065"/>
        </pc:sldMkLst>
      </pc:sldChg>
      <pc:sldChg chg="addSp modSp add del mod">
        <pc:chgData name="Alexandros Anastasiou (TME)" userId="c6b2f1fa-3ddb-47a1-b2a5-72fedeac3108" providerId="ADAL" clId="{B5B37B80-1842-4B9D-AAC6-0D32367C007A}" dt="2022-03-28T06:31:12.228" v="6825" actId="2696"/>
        <pc:sldMkLst>
          <pc:docMk/>
          <pc:sldMk cId="297696785" sldId="1066"/>
        </pc:sldMkLst>
        <pc:spChg chg="add mod">
          <ac:chgData name="Alexandros Anastasiou (TME)" userId="c6b2f1fa-3ddb-47a1-b2a5-72fedeac3108" providerId="ADAL" clId="{B5B37B80-1842-4B9D-AAC6-0D32367C007A}" dt="2022-03-21T12:55:16.381" v="1952" actId="21"/>
          <ac:spMkLst>
            <pc:docMk/>
            <pc:sldMk cId="297696785" sldId="1066"/>
            <ac:spMk id="2" creationId="{E65CBF39-55C3-4919-BE98-E8577A56FC21}"/>
          </ac:spMkLst>
        </pc:spChg>
        <pc:spChg chg="add mod">
          <ac:chgData name="Alexandros Anastasiou (TME)" userId="c6b2f1fa-3ddb-47a1-b2a5-72fedeac3108" providerId="ADAL" clId="{B5B37B80-1842-4B9D-AAC6-0D32367C007A}" dt="2022-03-21T12:27:40.418" v="505" actId="1076"/>
          <ac:spMkLst>
            <pc:docMk/>
            <pc:sldMk cId="297696785" sldId="1066"/>
            <ac:spMk id="3" creationId="{5B6B84E2-9A47-440F-AA02-FC7EBA5AFEBB}"/>
          </ac:spMkLst>
        </pc:spChg>
        <pc:spChg chg="add mod">
          <ac:chgData name="Alexandros Anastasiou (TME)" userId="c6b2f1fa-3ddb-47a1-b2a5-72fedeac3108" providerId="ADAL" clId="{B5B37B80-1842-4B9D-AAC6-0D32367C007A}" dt="2022-03-21T12:42:00.556" v="864" actId="1037"/>
          <ac:spMkLst>
            <pc:docMk/>
            <pc:sldMk cId="297696785" sldId="1066"/>
            <ac:spMk id="4" creationId="{5F498BDC-8D45-4E75-B39A-D8B9B3E2CD59}"/>
          </ac:spMkLst>
        </pc:spChg>
        <pc:spChg chg="add mod">
          <ac:chgData name="Alexandros Anastasiou (TME)" userId="c6b2f1fa-3ddb-47a1-b2a5-72fedeac3108" providerId="ADAL" clId="{B5B37B80-1842-4B9D-AAC6-0D32367C007A}" dt="2022-03-25T10:07:02.917" v="5387" actId="1038"/>
          <ac:spMkLst>
            <pc:docMk/>
            <pc:sldMk cId="297696785" sldId="1066"/>
            <ac:spMk id="5" creationId="{09835F75-73F9-4783-9D9A-D902B53A46BB}"/>
          </ac:spMkLst>
        </pc:spChg>
        <pc:spChg chg="add mod">
          <ac:chgData name="Alexandros Anastasiou (TME)" userId="c6b2f1fa-3ddb-47a1-b2a5-72fedeac3108" providerId="ADAL" clId="{B5B37B80-1842-4B9D-AAC6-0D32367C007A}" dt="2022-03-28T05:04:46.346" v="5621" actId="115"/>
          <ac:spMkLst>
            <pc:docMk/>
            <pc:sldMk cId="297696785" sldId="1066"/>
            <ac:spMk id="6" creationId="{6605D4E5-69BB-4715-B79F-D1292F2F8E94}"/>
          </ac:spMkLst>
        </pc:spChg>
        <pc:cxnChg chg="add mod">
          <ac:chgData name="Alexandros Anastasiou (TME)" userId="c6b2f1fa-3ddb-47a1-b2a5-72fedeac3108" providerId="ADAL" clId="{B5B37B80-1842-4B9D-AAC6-0D32367C007A}" dt="2022-03-25T10:16:35.068" v="5605" actId="1076"/>
          <ac:cxnSpMkLst>
            <pc:docMk/>
            <pc:sldMk cId="297696785" sldId="1066"/>
            <ac:cxnSpMk id="8" creationId="{EB819E35-0336-4629-BCA4-7BBA474511D7}"/>
          </ac:cxnSpMkLst>
        </pc:cxnChg>
      </pc:sldChg>
      <pc:sldChg chg="addSp delSp modSp add del mod">
        <pc:chgData name="Alexandros Anastasiou (TME)" userId="c6b2f1fa-3ddb-47a1-b2a5-72fedeac3108" providerId="ADAL" clId="{B5B37B80-1842-4B9D-AAC6-0D32367C007A}" dt="2022-03-28T06:31:12.228" v="6825" actId="2696"/>
        <pc:sldMkLst>
          <pc:docMk/>
          <pc:sldMk cId="3495710559" sldId="1067"/>
        </pc:sldMkLst>
        <pc:spChg chg="del">
          <ac:chgData name="Alexandros Anastasiou (TME)" userId="c6b2f1fa-3ddb-47a1-b2a5-72fedeac3108" providerId="ADAL" clId="{B5B37B80-1842-4B9D-AAC6-0D32367C007A}" dt="2022-03-21T12:26:02.871" v="438" actId="478"/>
          <ac:spMkLst>
            <pc:docMk/>
            <pc:sldMk cId="3495710559" sldId="1067"/>
            <ac:spMk id="2" creationId="{E65CBF39-55C3-4919-BE98-E8577A56FC21}"/>
          </ac:spMkLst>
        </pc:spChg>
        <pc:spChg chg="add del mod">
          <ac:chgData name="Alexandros Anastasiou (TME)" userId="c6b2f1fa-3ddb-47a1-b2a5-72fedeac3108" providerId="ADAL" clId="{B5B37B80-1842-4B9D-AAC6-0D32367C007A}" dt="2022-03-21T13:33:25.556" v="2497" actId="478"/>
          <ac:spMkLst>
            <pc:docMk/>
            <pc:sldMk cId="3495710559" sldId="1067"/>
            <ac:spMk id="3" creationId="{4D298644-3408-4435-9563-472D95DE66D6}"/>
          </ac:spMkLst>
        </pc:spChg>
        <pc:spChg chg="add mod">
          <ac:chgData name="Alexandros Anastasiou (TME)" userId="c6b2f1fa-3ddb-47a1-b2a5-72fedeac3108" providerId="ADAL" clId="{B5B37B80-1842-4B9D-AAC6-0D32367C007A}" dt="2022-03-21T12:28:19.543" v="510" actId="1582"/>
          <ac:spMkLst>
            <pc:docMk/>
            <pc:sldMk cId="3495710559" sldId="1067"/>
            <ac:spMk id="4" creationId="{04C64C6B-8AAF-4737-9C98-B5AD02809150}"/>
          </ac:spMkLst>
        </pc:spChg>
        <pc:spChg chg="add mod">
          <ac:chgData name="Alexandros Anastasiou (TME)" userId="c6b2f1fa-3ddb-47a1-b2a5-72fedeac3108" providerId="ADAL" clId="{B5B37B80-1842-4B9D-AAC6-0D32367C007A}" dt="2022-03-21T12:57:30.947" v="2171"/>
          <ac:spMkLst>
            <pc:docMk/>
            <pc:sldMk cId="3495710559" sldId="1067"/>
            <ac:spMk id="5" creationId="{96712993-2AE5-417D-B44B-4261E3078AEF}"/>
          </ac:spMkLst>
        </pc:spChg>
      </pc:sldChg>
      <pc:sldChg chg="addSp modSp add del mod">
        <pc:chgData name="Alexandros Anastasiou (TME)" userId="c6b2f1fa-3ddb-47a1-b2a5-72fedeac3108" providerId="ADAL" clId="{B5B37B80-1842-4B9D-AAC6-0D32367C007A}" dt="2022-03-28T06:31:12.228" v="6825" actId="2696"/>
        <pc:sldMkLst>
          <pc:docMk/>
          <pc:sldMk cId="1574963969" sldId="1068"/>
        </pc:sldMkLst>
        <pc:spChg chg="mod">
          <ac:chgData name="Alexandros Anastasiou (TME)" userId="c6b2f1fa-3ddb-47a1-b2a5-72fedeac3108" providerId="ADAL" clId="{B5B37B80-1842-4B9D-AAC6-0D32367C007A}" dt="2022-03-21T12:55:27.719" v="1955"/>
          <ac:spMkLst>
            <pc:docMk/>
            <pc:sldMk cId="1574963969" sldId="1068"/>
            <ac:spMk id="3" creationId="{4D298644-3408-4435-9563-472D95DE66D6}"/>
          </ac:spMkLst>
        </pc:spChg>
        <pc:spChg chg="add mod">
          <ac:chgData name="Alexandros Anastasiou (TME)" userId="c6b2f1fa-3ddb-47a1-b2a5-72fedeac3108" providerId="ADAL" clId="{B5B37B80-1842-4B9D-AAC6-0D32367C007A}" dt="2022-03-21T12:57:31.610" v="2172"/>
          <ac:spMkLst>
            <pc:docMk/>
            <pc:sldMk cId="1574963969" sldId="1068"/>
            <ac:spMk id="4" creationId="{2C415C4D-8076-43F6-9A3D-AD588D0A07BF}"/>
          </ac:spMkLst>
        </pc:spChg>
      </pc:sldChg>
      <pc:sldChg chg="addSp delSp modSp add del mod">
        <pc:chgData name="Alexandros Anastasiou (TME)" userId="c6b2f1fa-3ddb-47a1-b2a5-72fedeac3108" providerId="ADAL" clId="{B5B37B80-1842-4B9D-AAC6-0D32367C007A}" dt="2022-03-28T15:09:44.020" v="12316" actId="47"/>
        <pc:sldMkLst>
          <pc:docMk/>
          <pc:sldMk cId="3662191583" sldId="1069"/>
        </pc:sldMkLst>
        <pc:spChg chg="del">
          <ac:chgData name="Alexandros Anastasiou (TME)" userId="c6b2f1fa-3ddb-47a1-b2a5-72fedeac3108" providerId="ADAL" clId="{B5B37B80-1842-4B9D-AAC6-0D32367C007A}" dt="2022-03-21T12:42:33.288" v="866" actId="478"/>
          <ac:spMkLst>
            <pc:docMk/>
            <pc:sldMk cId="3662191583" sldId="1069"/>
            <ac:spMk id="3" creationId="{4D298644-3408-4435-9563-472D95DE66D6}"/>
          </ac:spMkLst>
        </pc:spChg>
        <pc:spChg chg="add mod">
          <ac:chgData name="Alexandros Anastasiou (TME)" userId="c6b2f1fa-3ddb-47a1-b2a5-72fedeac3108" providerId="ADAL" clId="{B5B37B80-1842-4B9D-AAC6-0D32367C007A}" dt="2022-03-21T12:50:33.346" v="1447" actId="1037"/>
          <ac:spMkLst>
            <pc:docMk/>
            <pc:sldMk cId="3662191583" sldId="1069"/>
            <ac:spMk id="16" creationId="{4B910D58-ED73-4F1B-AD33-C0A99A2E3EE3}"/>
          </ac:spMkLst>
        </pc:spChg>
        <pc:spChg chg="add mod">
          <ac:chgData name="Alexandros Anastasiou (TME)" userId="c6b2f1fa-3ddb-47a1-b2a5-72fedeac3108" providerId="ADAL" clId="{B5B37B80-1842-4B9D-AAC6-0D32367C007A}" dt="2022-03-21T12:50:33.346" v="1447" actId="1037"/>
          <ac:spMkLst>
            <pc:docMk/>
            <pc:sldMk cId="3662191583" sldId="1069"/>
            <ac:spMk id="17" creationId="{58BFC216-01FE-45DD-BDBE-CEC790ADA4A9}"/>
          </ac:spMkLst>
        </pc:spChg>
        <pc:spChg chg="add mod">
          <ac:chgData name="Alexandros Anastasiou (TME)" userId="c6b2f1fa-3ddb-47a1-b2a5-72fedeac3108" providerId="ADAL" clId="{B5B37B80-1842-4B9D-AAC6-0D32367C007A}" dt="2022-03-21T12:50:37.080" v="1455" actId="1037"/>
          <ac:spMkLst>
            <pc:docMk/>
            <pc:sldMk cId="3662191583" sldId="1069"/>
            <ac:spMk id="18" creationId="{E4168783-BB34-46D2-9853-4227EC019181}"/>
          </ac:spMkLst>
        </pc:spChg>
        <pc:spChg chg="add mod">
          <ac:chgData name="Alexandros Anastasiou (TME)" userId="c6b2f1fa-3ddb-47a1-b2a5-72fedeac3108" providerId="ADAL" clId="{B5B37B80-1842-4B9D-AAC6-0D32367C007A}" dt="2022-03-21T12:51:29.429" v="1646" actId="20577"/>
          <ac:spMkLst>
            <pc:docMk/>
            <pc:sldMk cId="3662191583" sldId="1069"/>
            <ac:spMk id="19" creationId="{DA6D96D9-86E4-491E-92AC-B5C418C54FAF}"/>
          </ac:spMkLst>
        </pc:spChg>
        <pc:spChg chg="add mod">
          <ac:chgData name="Alexandros Anastasiou (TME)" userId="c6b2f1fa-3ddb-47a1-b2a5-72fedeac3108" providerId="ADAL" clId="{B5B37B80-1842-4B9D-AAC6-0D32367C007A}" dt="2022-03-21T12:50:23.893" v="1439" actId="20577"/>
          <ac:spMkLst>
            <pc:docMk/>
            <pc:sldMk cId="3662191583" sldId="1069"/>
            <ac:spMk id="21" creationId="{BAEDE9BA-01D9-4696-9FD0-FB0069AD542E}"/>
          </ac:spMkLst>
        </pc:spChg>
        <pc:spChg chg="add mod">
          <ac:chgData name="Alexandros Anastasiou (TME)" userId="c6b2f1fa-3ddb-47a1-b2a5-72fedeac3108" providerId="ADAL" clId="{B5B37B80-1842-4B9D-AAC6-0D32367C007A}" dt="2022-03-21T12:50:21.241" v="1433" actId="20577"/>
          <ac:spMkLst>
            <pc:docMk/>
            <pc:sldMk cId="3662191583" sldId="1069"/>
            <ac:spMk id="22" creationId="{CA900F17-CE86-4428-8131-42BEA2E7B1AB}"/>
          </ac:spMkLst>
        </pc:spChg>
        <pc:spChg chg="add mod">
          <ac:chgData name="Alexandros Anastasiou (TME)" userId="c6b2f1fa-3ddb-47a1-b2a5-72fedeac3108" providerId="ADAL" clId="{B5B37B80-1842-4B9D-AAC6-0D32367C007A}" dt="2022-03-21T12:51:55.373" v="1733" actId="20577"/>
          <ac:spMkLst>
            <pc:docMk/>
            <pc:sldMk cId="3662191583" sldId="1069"/>
            <ac:spMk id="23" creationId="{6DBDDC6D-CF09-43EB-A3C0-29F6E32D78F1}"/>
          </ac:spMkLst>
        </pc:spChg>
        <pc:spChg chg="add mod">
          <ac:chgData name="Alexandros Anastasiou (TME)" userId="c6b2f1fa-3ddb-47a1-b2a5-72fedeac3108" providerId="ADAL" clId="{B5B37B80-1842-4B9D-AAC6-0D32367C007A}" dt="2022-03-21T12:52:49.333" v="1804" actId="1037"/>
          <ac:spMkLst>
            <pc:docMk/>
            <pc:sldMk cId="3662191583" sldId="1069"/>
            <ac:spMk id="29" creationId="{1FC93598-A7E8-4A1B-AD13-6E2328928D67}"/>
          </ac:spMkLst>
        </pc:spChg>
        <pc:spChg chg="add mod">
          <ac:chgData name="Alexandros Anastasiou (TME)" userId="c6b2f1fa-3ddb-47a1-b2a5-72fedeac3108" providerId="ADAL" clId="{B5B37B80-1842-4B9D-AAC6-0D32367C007A}" dt="2022-03-21T13:19:31.404" v="2496" actId="20577"/>
          <ac:spMkLst>
            <pc:docMk/>
            <pc:sldMk cId="3662191583" sldId="1069"/>
            <ac:spMk id="30" creationId="{1FAC687B-7936-4390-8BFA-7DBA7AA88592}"/>
          </ac:spMkLst>
        </pc:spChg>
        <pc:graphicFrameChg chg="add mod modGraphic">
          <ac:chgData name="Alexandros Anastasiou (TME)" userId="c6b2f1fa-3ddb-47a1-b2a5-72fedeac3108" providerId="ADAL" clId="{B5B37B80-1842-4B9D-AAC6-0D32367C007A}" dt="2022-03-21T12:44:11.221" v="979" actId="1076"/>
          <ac:graphicFrameMkLst>
            <pc:docMk/>
            <pc:sldMk cId="3662191583" sldId="1069"/>
            <ac:graphicFrameMk id="7" creationId="{3BEC10A2-43D0-4CF5-A502-402FB354D709}"/>
          </ac:graphicFrameMkLst>
        </pc:graphicFrameChg>
        <pc:graphicFrameChg chg="add mod">
          <ac:chgData name="Alexandros Anastasiou (TME)" userId="c6b2f1fa-3ddb-47a1-b2a5-72fedeac3108" providerId="ADAL" clId="{B5B37B80-1842-4B9D-AAC6-0D32367C007A}" dt="2022-03-21T12:45:26.437" v="1133" actId="14100"/>
          <ac:graphicFrameMkLst>
            <pc:docMk/>
            <pc:sldMk cId="3662191583" sldId="1069"/>
            <ac:graphicFrameMk id="8" creationId="{51F4C853-77FA-47C7-80B0-090842860EB9}"/>
          </ac:graphicFrameMkLst>
        </pc:graphicFrameChg>
        <pc:cxnChg chg="add mod">
          <ac:chgData name="Alexandros Anastasiou (TME)" userId="c6b2f1fa-3ddb-47a1-b2a5-72fedeac3108" providerId="ADAL" clId="{B5B37B80-1842-4B9D-AAC6-0D32367C007A}" dt="2022-03-21T12:52:09.564" v="1756" actId="1037"/>
          <ac:cxnSpMkLst>
            <pc:docMk/>
            <pc:sldMk cId="3662191583" sldId="1069"/>
            <ac:cxnSpMk id="10" creationId="{B4051D76-7BE6-484D-BAA2-C4990B689603}"/>
          </ac:cxnSpMkLst>
        </pc:cxnChg>
        <pc:cxnChg chg="add mod">
          <ac:chgData name="Alexandros Anastasiou (TME)" userId="c6b2f1fa-3ddb-47a1-b2a5-72fedeac3108" providerId="ADAL" clId="{B5B37B80-1842-4B9D-AAC6-0D32367C007A}" dt="2022-03-21T12:47:55.940" v="1264" actId="1076"/>
          <ac:cxnSpMkLst>
            <pc:docMk/>
            <pc:sldMk cId="3662191583" sldId="1069"/>
            <ac:cxnSpMk id="11" creationId="{1D920850-ED06-42D8-BBB1-86140E4C9F4F}"/>
          </ac:cxnSpMkLst>
        </pc:cxnChg>
        <pc:cxnChg chg="add mod">
          <ac:chgData name="Alexandros Anastasiou (TME)" userId="c6b2f1fa-3ddb-47a1-b2a5-72fedeac3108" providerId="ADAL" clId="{B5B37B80-1842-4B9D-AAC6-0D32367C007A}" dt="2022-03-21T12:48:00.555" v="1266" actId="1076"/>
          <ac:cxnSpMkLst>
            <pc:docMk/>
            <pc:sldMk cId="3662191583" sldId="1069"/>
            <ac:cxnSpMk id="12" creationId="{462B93B7-D6C0-4BAD-A9D5-1B5C3328666D}"/>
          </ac:cxnSpMkLst>
        </pc:cxnChg>
        <pc:cxnChg chg="add mod">
          <ac:chgData name="Alexandros Anastasiou (TME)" userId="c6b2f1fa-3ddb-47a1-b2a5-72fedeac3108" providerId="ADAL" clId="{B5B37B80-1842-4B9D-AAC6-0D32367C007A}" dt="2022-03-21T12:48:03.915" v="1268" actId="1076"/>
          <ac:cxnSpMkLst>
            <pc:docMk/>
            <pc:sldMk cId="3662191583" sldId="1069"/>
            <ac:cxnSpMk id="13" creationId="{5AE395F0-E518-48B7-A959-66D435BEA2D0}"/>
          </ac:cxnSpMkLst>
        </pc:cxnChg>
        <pc:cxnChg chg="add mod">
          <ac:chgData name="Alexandros Anastasiou (TME)" userId="c6b2f1fa-3ddb-47a1-b2a5-72fedeac3108" providerId="ADAL" clId="{B5B37B80-1842-4B9D-AAC6-0D32367C007A}" dt="2022-03-21T12:48:06.676" v="1270" actId="1076"/>
          <ac:cxnSpMkLst>
            <pc:docMk/>
            <pc:sldMk cId="3662191583" sldId="1069"/>
            <ac:cxnSpMk id="14" creationId="{4D58D173-0A0F-4DD5-BF2D-8F34CBB3AF15}"/>
          </ac:cxnSpMkLst>
        </pc:cxnChg>
        <pc:cxnChg chg="add mod">
          <ac:chgData name="Alexandros Anastasiou (TME)" userId="c6b2f1fa-3ddb-47a1-b2a5-72fedeac3108" providerId="ADAL" clId="{B5B37B80-1842-4B9D-AAC6-0D32367C007A}" dt="2022-03-21T12:48:12.115" v="1272" actId="1076"/>
          <ac:cxnSpMkLst>
            <pc:docMk/>
            <pc:sldMk cId="3662191583" sldId="1069"/>
            <ac:cxnSpMk id="15" creationId="{76F1F655-79ED-4412-B93B-5F66824732ED}"/>
          </ac:cxnSpMkLst>
        </pc:cxnChg>
        <pc:cxnChg chg="add mod">
          <ac:chgData name="Alexandros Anastasiou (TME)" userId="c6b2f1fa-3ddb-47a1-b2a5-72fedeac3108" providerId="ADAL" clId="{B5B37B80-1842-4B9D-AAC6-0D32367C007A}" dt="2022-03-21T12:52:25.651" v="1776" actId="14100"/>
          <ac:cxnSpMkLst>
            <pc:docMk/>
            <pc:sldMk cId="3662191583" sldId="1069"/>
            <ac:cxnSpMk id="24" creationId="{A79C5C77-7846-4A5F-8489-C48945EF010C}"/>
          </ac:cxnSpMkLst>
        </pc:cxnChg>
      </pc:sldChg>
      <pc:sldChg chg="addSp delSp modSp new mod">
        <pc:chgData name="Alexandros Anastasiou (TME)" userId="c6b2f1fa-3ddb-47a1-b2a5-72fedeac3108" providerId="ADAL" clId="{B5B37B80-1842-4B9D-AAC6-0D32367C007A}" dt="2022-03-28T15:08:40.979" v="12314" actId="1076"/>
        <pc:sldMkLst>
          <pc:docMk/>
          <pc:sldMk cId="2356701287" sldId="1070"/>
        </pc:sldMkLst>
        <pc:spChg chg="del">
          <ac:chgData name="Alexandros Anastasiou (TME)" userId="c6b2f1fa-3ddb-47a1-b2a5-72fedeac3108" providerId="ADAL" clId="{B5B37B80-1842-4B9D-AAC6-0D32367C007A}" dt="2022-03-28T05:05:04.508" v="5623" actId="478"/>
          <ac:spMkLst>
            <pc:docMk/>
            <pc:sldMk cId="2356701287" sldId="1070"/>
            <ac:spMk id="2" creationId="{FB99CCD8-FD51-46A9-A18F-4ACD7FE71890}"/>
          </ac:spMkLst>
        </pc:spChg>
        <pc:spChg chg="del">
          <ac:chgData name="Alexandros Anastasiou (TME)" userId="c6b2f1fa-3ddb-47a1-b2a5-72fedeac3108" providerId="ADAL" clId="{B5B37B80-1842-4B9D-AAC6-0D32367C007A}" dt="2022-03-28T05:05:04.508" v="5623" actId="478"/>
          <ac:spMkLst>
            <pc:docMk/>
            <pc:sldMk cId="2356701287" sldId="1070"/>
            <ac:spMk id="3" creationId="{908E89C8-2FF8-4778-81DC-1A9DAB33ABAD}"/>
          </ac:spMkLst>
        </pc:spChg>
        <pc:spChg chg="add mod">
          <ac:chgData name="Alexandros Anastasiou (TME)" userId="c6b2f1fa-3ddb-47a1-b2a5-72fedeac3108" providerId="ADAL" clId="{B5B37B80-1842-4B9D-AAC6-0D32367C007A}" dt="2022-03-28T05:33:33.133" v="6615" actId="1036"/>
          <ac:spMkLst>
            <pc:docMk/>
            <pc:sldMk cId="2356701287" sldId="1070"/>
            <ac:spMk id="4" creationId="{AC114850-6814-4BEA-A529-A8D89D816F12}"/>
          </ac:spMkLst>
        </pc:spChg>
        <pc:spChg chg="add mod">
          <ac:chgData name="Alexandros Anastasiou (TME)" userId="c6b2f1fa-3ddb-47a1-b2a5-72fedeac3108" providerId="ADAL" clId="{B5B37B80-1842-4B9D-AAC6-0D32367C007A}" dt="2022-03-28T15:08:40.979" v="12314" actId="1076"/>
          <ac:spMkLst>
            <pc:docMk/>
            <pc:sldMk cId="2356701287" sldId="1070"/>
            <ac:spMk id="7" creationId="{9EA08FB8-D00F-44F8-AE6A-ED45A5964FFA}"/>
          </ac:spMkLst>
        </pc:spChg>
        <pc:spChg chg="add del mod">
          <ac:chgData name="Alexandros Anastasiou (TME)" userId="c6b2f1fa-3ddb-47a1-b2a5-72fedeac3108" providerId="ADAL" clId="{B5B37B80-1842-4B9D-AAC6-0D32367C007A}" dt="2022-03-28T05:17:45.417" v="5817" actId="478"/>
          <ac:spMkLst>
            <pc:docMk/>
            <pc:sldMk cId="2356701287" sldId="1070"/>
            <ac:spMk id="8" creationId="{755F7AF3-CC43-4B29-A6CF-A1DE0EE9A818}"/>
          </ac:spMkLst>
        </pc:spChg>
        <pc:spChg chg="add mod">
          <ac:chgData name="Alexandros Anastasiou (TME)" userId="c6b2f1fa-3ddb-47a1-b2a5-72fedeac3108" providerId="ADAL" clId="{B5B37B80-1842-4B9D-AAC6-0D32367C007A}" dt="2022-03-28T07:33:44.179" v="8493" actId="20577"/>
          <ac:spMkLst>
            <pc:docMk/>
            <pc:sldMk cId="2356701287" sldId="1070"/>
            <ac:spMk id="9" creationId="{174D79E0-40D4-43F5-9711-85F6C0ECCC12}"/>
          </ac:spMkLst>
        </pc:spChg>
        <pc:graphicFrameChg chg="add del modGraphic">
          <ac:chgData name="Alexandros Anastasiou (TME)" userId="c6b2f1fa-3ddb-47a1-b2a5-72fedeac3108" providerId="ADAL" clId="{B5B37B80-1842-4B9D-AAC6-0D32367C007A}" dt="2022-03-28T05:24:50.501" v="6052" actId="478"/>
          <ac:graphicFrameMkLst>
            <pc:docMk/>
            <pc:sldMk cId="2356701287" sldId="1070"/>
            <ac:graphicFrameMk id="10" creationId="{4FFABB3A-6399-4996-953B-AF5A680EDD50}"/>
          </ac:graphicFrameMkLst>
        </pc:graphicFrameChg>
        <pc:graphicFrameChg chg="add mod modGraphic">
          <ac:chgData name="Alexandros Anastasiou (TME)" userId="c6b2f1fa-3ddb-47a1-b2a5-72fedeac3108" providerId="ADAL" clId="{B5B37B80-1842-4B9D-AAC6-0D32367C007A}" dt="2022-03-28T06:55:31.121" v="7812" actId="20577"/>
          <ac:graphicFrameMkLst>
            <pc:docMk/>
            <pc:sldMk cId="2356701287" sldId="1070"/>
            <ac:graphicFrameMk id="11" creationId="{CDA3C97D-C376-4B4A-81F7-5E26F6E62436}"/>
          </ac:graphicFrameMkLst>
        </pc:graphicFrameChg>
        <pc:graphicFrameChg chg="add del mod">
          <ac:chgData name="Alexandros Anastasiou (TME)" userId="c6b2f1fa-3ddb-47a1-b2a5-72fedeac3108" providerId="ADAL" clId="{B5B37B80-1842-4B9D-AAC6-0D32367C007A}" dt="2022-03-28T07:33:58.812" v="8496" actId="21"/>
          <ac:graphicFrameMkLst>
            <pc:docMk/>
            <pc:sldMk cId="2356701287" sldId="1070"/>
            <ac:graphicFrameMk id="12" creationId="{0E9C4BE7-A65C-4363-997A-4AD50A6C790B}"/>
          </ac:graphicFrameMkLst>
        </pc:graphicFrameChg>
        <pc:graphicFrameChg chg="add mod">
          <ac:chgData name="Alexandros Anastasiou (TME)" userId="c6b2f1fa-3ddb-47a1-b2a5-72fedeac3108" providerId="ADAL" clId="{B5B37B80-1842-4B9D-AAC6-0D32367C007A}" dt="2022-03-28T07:34:03.783" v="8526" actId="1035"/>
          <ac:graphicFrameMkLst>
            <pc:docMk/>
            <pc:sldMk cId="2356701287" sldId="1070"/>
            <ac:graphicFrameMk id="13" creationId="{75E5135E-4548-47B3-B9CA-D2A63F7847B1}"/>
          </ac:graphicFrameMkLst>
        </pc:graphicFrameChg>
        <pc:picChg chg="add del mod">
          <ac:chgData name="Alexandros Anastasiou (TME)" userId="c6b2f1fa-3ddb-47a1-b2a5-72fedeac3108" providerId="ADAL" clId="{B5B37B80-1842-4B9D-AAC6-0D32367C007A}" dt="2022-03-28T05:33:48.362" v="6617" actId="478"/>
          <ac:picMkLst>
            <pc:docMk/>
            <pc:sldMk cId="2356701287" sldId="1070"/>
            <ac:picMk id="6" creationId="{7C730A55-5762-448A-A035-5405002ECD63}"/>
          </ac:picMkLst>
        </pc:picChg>
      </pc:sldChg>
      <pc:sldChg chg="addSp delSp modSp add mod">
        <pc:chgData name="Alexandros Anastasiou (TME)" userId="c6b2f1fa-3ddb-47a1-b2a5-72fedeac3108" providerId="ADAL" clId="{B5B37B80-1842-4B9D-AAC6-0D32367C007A}" dt="2022-03-29T07:52:25.486" v="12355" actId="20577"/>
        <pc:sldMkLst>
          <pc:docMk/>
          <pc:sldMk cId="80234980" sldId="1071"/>
        </pc:sldMkLst>
        <pc:spChg chg="add mod">
          <ac:chgData name="Alexandros Anastasiou (TME)" userId="c6b2f1fa-3ddb-47a1-b2a5-72fedeac3108" providerId="ADAL" clId="{B5B37B80-1842-4B9D-AAC6-0D32367C007A}" dt="2022-03-28T06:00:54.860" v="6808" actId="1076"/>
          <ac:spMkLst>
            <pc:docMk/>
            <pc:sldMk cId="80234980" sldId="1071"/>
            <ac:spMk id="3" creationId="{55476934-C60F-45A2-B5EC-E488FA98B6D2}"/>
          </ac:spMkLst>
        </pc:spChg>
        <pc:spChg chg="mod">
          <ac:chgData name="Alexandros Anastasiou (TME)" userId="c6b2f1fa-3ddb-47a1-b2a5-72fedeac3108" providerId="ADAL" clId="{B5B37B80-1842-4B9D-AAC6-0D32367C007A}" dt="2022-03-28T05:33:32.247" v="6613" actId="1036"/>
          <ac:spMkLst>
            <pc:docMk/>
            <pc:sldMk cId="80234980" sldId="1071"/>
            <ac:spMk id="4" creationId="{AC114850-6814-4BEA-A529-A8D89D816F12}"/>
          </ac:spMkLst>
        </pc:spChg>
        <pc:spChg chg="add mod">
          <ac:chgData name="Alexandros Anastasiou (TME)" userId="c6b2f1fa-3ddb-47a1-b2a5-72fedeac3108" providerId="ADAL" clId="{B5B37B80-1842-4B9D-AAC6-0D32367C007A}" dt="2022-03-28T05:59:48.742" v="6757" actId="5793"/>
          <ac:spMkLst>
            <pc:docMk/>
            <pc:sldMk cId="80234980" sldId="1071"/>
            <ac:spMk id="5" creationId="{863FB5C4-E447-4B61-8A4F-46A7A997230D}"/>
          </ac:spMkLst>
        </pc:spChg>
        <pc:spChg chg="add mod">
          <ac:chgData name="Alexandros Anastasiou (TME)" userId="c6b2f1fa-3ddb-47a1-b2a5-72fedeac3108" providerId="ADAL" clId="{B5B37B80-1842-4B9D-AAC6-0D32367C007A}" dt="2022-03-29T07:52:25.486" v="12355" actId="20577"/>
          <ac:spMkLst>
            <pc:docMk/>
            <pc:sldMk cId="80234980" sldId="1071"/>
            <ac:spMk id="9" creationId="{B839484C-7D5B-44D8-A371-62A5A93A0F0E}"/>
          </ac:spMkLst>
        </pc:spChg>
        <pc:graphicFrameChg chg="add del mod">
          <ac:chgData name="Alexandros Anastasiou (TME)" userId="c6b2f1fa-3ddb-47a1-b2a5-72fedeac3108" providerId="ADAL" clId="{B5B37B80-1842-4B9D-AAC6-0D32367C007A}" dt="2022-03-28T05:59:54.245" v="6758" actId="478"/>
          <ac:graphicFrameMkLst>
            <pc:docMk/>
            <pc:sldMk cId="80234980" sldId="1071"/>
            <ac:graphicFrameMk id="6" creationId="{A83AF17B-A475-4D51-A81A-98093946B8FD}"/>
          </ac:graphicFrameMkLst>
        </pc:graphicFrameChg>
        <pc:graphicFrameChg chg="add del mod">
          <ac:chgData name="Alexandros Anastasiou (TME)" userId="c6b2f1fa-3ddb-47a1-b2a5-72fedeac3108" providerId="ADAL" clId="{B5B37B80-1842-4B9D-AAC6-0D32367C007A}" dt="2022-03-28T05:59:54.245" v="6758" actId="478"/>
          <ac:graphicFrameMkLst>
            <pc:docMk/>
            <pc:sldMk cId="80234980" sldId="1071"/>
            <ac:graphicFrameMk id="7" creationId="{C73CF644-6AFC-4792-899D-E86ED7259DA3}"/>
          </ac:graphicFrameMkLst>
        </pc:graphicFrameChg>
        <pc:graphicFrameChg chg="add del mod">
          <ac:chgData name="Alexandros Anastasiou (TME)" userId="c6b2f1fa-3ddb-47a1-b2a5-72fedeac3108" providerId="ADAL" clId="{B5B37B80-1842-4B9D-AAC6-0D32367C007A}" dt="2022-03-28T05:59:54.245" v="6758" actId="478"/>
          <ac:graphicFrameMkLst>
            <pc:docMk/>
            <pc:sldMk cId="80234980" sldId="1071"/>
            <ac:graphicFrameMk id="8" creationId="{EF232D41-08C0-4B6B-A897-8C100872527B}"/>
          </ac:graphicFrameMkLst>
        </pc:graphicFrameChg>
      </pc:sldChg>
      <pc:sldChg chg="addSp modSp add mod">
        <pc:chgData name="Alexandros Anastasiou (TME)" userId="c6b2f1fa-3ddb-47a1-b2a5-72fedeac3108" providerId="ADAL" clId="{B5B37B80-1842-4B9D-AAC6-0D32367C007A}" dt="2022-03-29T07:52:46.342" v="12388" actId="20577"/>
        <pc:sldMkLst>
          <pc:docMk/>
          <pc:sldMk cId="3823521601" sldId="1072"/>
        </pc:sldMkLst>
        <pc:spChg chg="add mod">
          <ac:chgData name="Alexandros Anastasiou (TME)" userId="c6b2f1fa-3ddb-47a1-b2a5-72fedeac3108" providerId="ADAL" clId="{B5B37B80-1842-4B9D-AAC6-0D32367C007A}" dt="2022-03-29T07:52:46.342" v="12388" actId="20577"/>
          <ac:spMkLst>
            <pc:docMk/>
            <pc:sldMk cId="3823521601" sldId="1072"/>
            <ac:spMk id="3" creationId="{6DB1A875-5F4E-41E3-B4F8-1A51412D5AE2}"/>
          </ac:spMkLst>
        </pc:spChg>
        <pc:spChg chg="mod">
          <ac:chgData name="Alexandros Anastasiou (TME)" userId="c6b2f1fa-3ddb-47a1-b2a5-72fedeac3108" providerId="ADAL" clId="{B5B37B80-1842-4B9D-AAC6-0D32367C007A}" dt="2022-03-28T05:33:31.296" v="6611" actId="1036"/>
          <ac:spMkLst>
            <pc:docMk/>
            <pc:sldMk cId="3823521601" sldId="1072"/>
            <ac:spMk id="4" creationId="{AC114850-6814-4BEA-A529-A8D89D816F12}"/>
          </ac:spMkLst>
        </pc:spChg>
      </pc:sldChg>
      <pc:sldChg chg="addSp delSp modSp add mod modAnim">
        <pc:chgData name="Alexandros Anastasiou (TME)" userId="c6b2f1fa-3ddb-47a1-b2a5-72fedeac3108" providerId="ADAL" clId="{B5B37B80-1842-4B9D-AAC6-0D32367C007A}" dt="2022-03-28T08:48:29.833" v="10420" actId="1036"/>
        <pc:sldMkLst>
          <pc:docMk/>
          <pc:sldMk cId="315115921" sldId="1073"/>
        </pc:sldMkLst>
        <pc:spChg chg="add mod topLvl">
          <ac:chgData name="Alexandros Anastasiou (TME)" userId="c6b2f1fa-3ddb-47a1-b2a5-72fedeac3108" providerId="ADAL" clId="{B5B37B80-1842-4B9D-AAC6-0D32367C007A}" dt="2022-03-28T07:07:54.025" v="7961" actId="165"/>
          <ac:spMkLst>
            <pc:docMk/>
            <pc:sldMk cId="315115921" sldId="1073"/>
            <ac:spMk id="2" creationId="{91B344A7-5FF2-404B-A369-91906502F8A1}"/>
          </ac:spMkLst>
        </pc:spChg>
        <pc:spChg chg="mod">
          <ac:chgData name="Alexandros Anastasiou (TME)" userId="c6b2f1fa-3ddb-47a1-b2a5-72fedeac3108" providerId="ADAL" clId="{B5B37B80-1842-4B9D-AAC6-0D32367C007A}" dt="2022-03-28T08:48:29.833" v="10420" actId="1036"/>
          <ac:spMkLst>
            <pc:docMk/>
            <pc:sldMk cId="315115921" sldId="1073"/>
            <ac:spMk id="7" creationId="{9EA08FB8-D00F-44F8-AE6A-ED45A5964FFA}"/>
          </ac:spMkLst>
        </pc:spChg>
        <pc:spChg chg="add mod topLvl">
          <ac:chgData name="Alexandros Anastasiou (TME)" userId="c6b2f1fa-3ddb-47a1-b2a5-72fedeac3108" providerId="ADAL" clId="{B5B37B80-1842-4B9D-AAC6-0D32367C007A}" dt="2022-03-28T07:07:54.025" v="7961" actId="165"/>
          <ac:spMkLst>
            <pc:docMk/>
            <pc:sldMk cId="315115921" sldId="1073"/>
            <ac:spMk id="8" creationId="{378669EB-F78D-4016-B0C5-C336D6F3607C}"/>
          </ac:spMkLst>
        </pc:spChg>
        <pc:spChg chg="del mod">
          <ac:chgData name="Alexandros Anastasiou (TME)" userId="c6b2f1fa-3ddb-47a1-b2a5-72fedeac3108" providerId="ADAL" clId="{B5B37B80-1842-4B9D-AAC6-0D32367C007A}" dt="2022-03-28T06:31:35.569" v="6827" actId="478"/>
          <ac:spMkLst>
            <pc:docMk/>
            <pc:sldMk cId="315115921" sldId="1073"/>
            <ac:spMk id="9" creationId="{174D79E0-40D4-43F5-9711-85F6C0ECCC12}"/>
          </ac:spMkLst>
        </pc:spChg>
        <pc:spChg chg="add mod">
          <ac:chgData name="Alexandros Anastasiou (TME)" userId="c6b2f1fa-3ddb-47a1-b2a5-72fedeac3108" providerId="ADAL" clId="{B5B37B80-1842-4B9D-AAC6-0D32367C007A}" dt="2022-03-28T07:34:21.001" v="8535" actId="20577"/>
          <ac:spMkLst>
            <pc:docMk/>
            <pc:sldMk cId="315115921" sldId="1073"/>
            <ac:spMk id="10" creationId="{E2A939CF-D138-460D-BBE3-F55343659137}"/>
          </ac:spMkLst>
        </pc:spChg>
        <pc:spChg chg="add mod topLvl">
          <ac:chgData name="Alexandros Anastasiou (TME)" userId="c6b2f1fa-3ddb-47a1-b2a5-72fedeac3108" providerId="ADAL" clId="{B5B37B80-1842-4B9D-AAC6-0D32367C007A}" dt="2022-03-28T07:07:54.025" v="7961" actId="165"/>
          <ac:spMkLst>
            <pc:docMk/>
            <pc:sldMk cId="315115921" sldId="1073"/>
            <ac:spMk id="14" creationId="{EF864806-2C33-43C0-ABED-DD03273A6F59}"/>
          </ac:spMkLst>
        </pc:spChg>
        <pc:spChg chg="add mod topLvl">
          <ac:chgData name="Alexandros Anastasiou (TME)" userId="c6b2f1fa-3ddb-47a1-b2a5-72fedeac3108" providerId="ADAL" clId="{B5B37B80-1842-4B9D-AAC6-0D32367C007A}" dt="2022-03-28T07:07:54.025" v="7961" actId="165"/>
          <ac:spMkLst>
            <pc:docMk/>
            <pc:sldMk cId="315115921" sldId="1073"/>
            <ac:spMk id="15" creationId="{A2A398F2-2A78-41AA-9833-274E217B7E86}"/>
          </ac:spMkLst>
        </pc:spChg>
        <pc:spChg chg="add mod topLvl">
          <ac:chgData name="Alexandros Anastasiou (TME)" userId="c6b2f1fa-3ddb-47a1-b2a5-72fedeac3108" providerId="ADAL" clId="{B5B37B80-1842-4B9D-AAC6-0D32367C007A}" dt="2022-03-28T07:07:54.025" v="7961" actId="165"/>
          <ac:spMkLst>
            <pc:docMk/>
            <pc:sldMk cId="315115921" sldId="1073"/>
            <ac:spMk id="16" creationId="{B1D2F17D-FB32-4A6F-9471-3D1B69BC55BD}"/>
          </ac:spMkLst>
        </pc:spChg>
        <pc:spChg chg="add mod topLvl">
          <ac:chgData name="Alexandros Anastasiou (TME)" userId="c6b2f1fa-3ddb-47a1-b2a5-72fedeac3108" providerId="ADAL" clId="{B5B37B80-1842-4B9D-AAC6-0D32367C007A}" dt="2022-03-28T07:07:54.025" v="7961" actId="165"/>
          <ac:spMkLst>
            <pc:docMk/>
            <pc:sldMk cId="315115921" sldId="1073"/>
            <ac:spMk id="17" creationId="{7867761C-B928-4362-BEF0-BD405E7A9507}"/>
          </ac:spMkLst>
        </pc:spChg>
        <pc:spChg chg="add mod topLvl">
          <ac:chgData name="Alexandros Anastasiou (TME)" userId="c6b2f1fa-3ddb-47a1-b2a5-72fedeac3108" providerId="ADAL" clId="{B5B37B80-1842-4B9D-AAC6-0D32367C007A}" dt="2022-03-28T07:07:54.025" v="7961" actId="165"/>
          <ac:spMkLst>
            <pc:docMk/>
            <pc:sldMk cId="315115921" sldId="1073"/>
            <ac:spMk id="20" creationId="{88B79369-6683-461E-8654-F7C5E93EAD01}"/>
          </ac:spMkLst>
        </pc:spChg>
        <pc:spChg chg="add mod topLvl">
          <ac:chgData name="Alexandros Anastasiou (TME)" userId="c6b2f1fa-3ddb-47a1-b2a5-72fedeac3108" providerId="ADAL" clId="{B5B37B80-1842-4B9D-AAC6-0D32367C007A}" dt="2022-03-28T07:07:54.025" v="7961" actId="165"/>
          <ac:spMkLst>
            <pc:docMk/>
            <pc:sldMk cId="315115921" sldId="1073"/>
            <ac:spMk id="21" creationId="{A22ACD50-A6BA-4034-9139-DB8239B5A700}"/>
          </ac:spMkLst>
        </pc:spChg>
        <pc:spChg chg="add mod topLvl">
          <ac:chgData name="Alexandros Anastasiou (TME)" userId="c6b2f1fa-3ddb-47a1-b2a5-72fedeac3108" providerId="ADAL" clId="{B5B37B80-1842-4B9D-AAC6-0D32367C007A}" dt="2022-03-28T07:07:54.025" v="7961" actId="165"/>
          <ac:spMkLst>
            <pc:docMk/>
            <pc:sldMk cId="315115921" sldId="1073"/>
            <ac:spMk id="22" creationId="{CD31FCD2-9193-470F-AC29-A1D27EDD673A}"/>
          </ac:spMkLst>
        </pc:spChg>
        <pc:spChg chg="add mod topLvl">
          <ac:chgData name="Alexandros Anastasiou (TME)" userId="c6b2f1fa-3ddb-47a1-b2a5-72fedeac3108" providerId="ADAL" clId="{B5B37B80-1842-4B9D-AAC6-0D32367C007A}" dt="2022-03-28T07:08:02.820" v="7981" actId="1037"/>
          <ac:spMkLst>
            <pc:docMk/>
            <pc:sldMk cId="315115921" sldId="1073"/>
            <ac:spMk id="23" creationId="{7727F254-7456-495A-9CED-97B693C2DCAD}"/>
          </ac:spMkLst>
        </pc:spChg>
        <pc:spChg chg="add mod topLvl">
          <ac:chgData name="Alexandros Anastasiou (TME)" userId="c6b2f1fa-3ddb-47a1-b2a5-72fedeac3108" providerId="ADAL" clId="{B5B37B80-1842-4B9D-AAC6-0D32367C007A}" dt="2022-03-28T07:07:54.025" v="7961" actId="165"/>
          <ac:spMkLst>
            <pc:docMk/>
            <pc:sldMk cId="315115921" sldId="1073"/>
            <ac:spMk id="24" creationId="{0E6A8D14-8F93-4205-B5AA-556B65339A1D}"/>
          </ac:spMkLst>
        </pc:spChg>
        <pc:spChg chg="add del mod">
          <ac:chgData name="Alexandros Anastasiou (TME)" userId="c6b2f1fa-3ddb-47a1-b2a5-72fedeac3108" providerId="ADAL" clId="{B5B37B80-1842-4B9D-AAC6-0D32367C007A}" dt="2022-03-28T06:49:28.831" v="7300" actId="478"/>
          <ac:spMkLst>
            <pc:docMk/>
            <pc:sldMk cId="315115921" sldId="1073"/>
            <ac:spMk id="27" creationId="{8D105ACD-B139-4D72-B110-B741DFC2CAB5}"/>
          </ac:spMkLst>
        </pc:spChg>
        <pc:spChg chg="add mod">
          <ac:chgData name="Alexandros Anastasiou (TME)" userId="c6b2f1fa-3ddb-47a1-b2a5-72fedeac3108" providerId="ADAL" clId="{B5B37B80-1842-4B9D-AAC6-0D32367C007A}" dt="2022-03-28T06:53:28.049" v="7674" actId="1038"/>
          <ac:spMkLst>
            <pc:docMk/>
            <pc:sldMk cId="315115921" sldId="1073"/>
            <ac:spMk id="29" creationId="{8E3BDD7C-CB3F-4FBB-BE86-382078E5BA5C}"/>
          </ac:spMkLst>
        </pc:spChg>
        <pc:spChg chg="add mod">
          <ac:chgData name="Alexandros Anastasiou (TME)" userId="c6b2f1fa-3ddb-47a1-b2a5-72fedeac3108" providerId="ADAL" clId="{B5B37B80-1842-4B9D-AAC6-0D32367C007A}" dt="2022-03-28T06:53:28.049" v="7674" actId="1038"/>
          <ac:spMkLst>
            <pc:docMk/>
            <pc:sldMk cId="315115921" sldId="1073"/>
            <ac:spMk id="30" creationId="{FD73E345-464B-480C-954E-AE10470E1899}"/>
          </ac:spMkLst>
        </pc:spChg>
        <pc:spChg chg="add mod">
          <ac:chgData name="Alexandros Anastasiou (TME)" userId="c6b2f1fa-3ddb-47a1-b2a5-72fedeac3108" providerId="ADAL" clId="{B5B37B80-1842-4B9D-AAC6-0D32367C007A}" dt="2022-03-28T06:53:21.625" v="7652" actId="1038"/>
          <ac:spMkLst>
            <pc:docMk/>
            <pc:sldMk cId="315115921" sldId="1073"/>
            <ac:spMk id="36" creationId="{CAC2E3AD-0F35-4968-A077-C8B79BB50C53}"/>
          </ac:spMkLst>
        </pc:spChg>
        <pc:spChg chg="add mod">
          <ac:chgData name="Alexandros Anastasiou (TME)" userId="c6b2f1fa-3ddb-47a1-b2a5-72fedeac3108" providerId="ADAL" clId="{B5B37B80-1842-4B9D-AAC6-0D32367C007A}" dt="2022-03-28T06:52:55.567" v="7545" actId="1037"/>
          <ac:spMkLst>
            <pc:docMk/>
            <pc:sldMk cId="315115921" sldId="1073"/>
            <ac:spMk id="37" creationId="{FFC47174-C20E-489B-BA45-BD4D7BDBF073}"/>
          </ac:spMkLst>
        </pc:spChg>
        <pc:spChg chg="add del mod">
          <ac:chgData name="Alexandros Anastasiou (TME)" userId="c6b2f1fa-3ddb-47a1-b2a5-72fedeac3108" providerId="ADAL" clId="{B5B37B80-1842-4B9D-AAC6-0D32367C007A}" dt="2022-03-28T07:32:50.198" v="8476" actId="478"/>
          <ac:spMkLst>
            <pc:docMk/>
            <pc:sldMk cId="315115921" sldId="1073"/>
            <ac:spMk id="38" creationId="{115E3B9E-FE45-49D6-823D-387F718DCB1C}"/>
          </ac:spMkLst>
        </pc:spChg>
        <pc:spChg chg="add mod">
          <ac:chgData name="Alexandros Anastasiou (TME)" userId="c6b2f1fa-3ddb-47a1-b2a5-72fedeac3108" providerId="ADAL" clId="{B5B37B80-1842-4B9D-AAC6-0D32367C007A}" dt="2022-03-28T07:50:16.760" v="8664" actId="115"/>
          <ac:spMkLst>
            <pc:docMk/>
            <pc:sldMk cId="315115921" sldId="1073"/>
            <ac:spMk id="39" creationId="{DD988385-8491-4825-A603-35DE1D8294E7}"/>
          </ac:spMkLst>
        </pc:spChg>
        <pc:spChg chg="add del mod">
          <ac:chgData name="Alexandros Anastasiou (TME)" userId="c6b2f1fa-3ddb-47a1-b2a5-72fedeac3108" providerId="ADAL" clId="{B5B37B80-1842-4B9D-AAC6-0D32367C007A}" dt="2022-03-28T07:06:10.129" v="7882" actId="478"/>
          <ac:spMkLst>
            <pc:docMk/>
            <pc:sldMk cId="315115921" sldId="1073"/>
            <ac:spMk id="40" creationId="{F78356ED-6017-4CA8-9A7F-A4757F413ECE}"/>
          </ac:spMkLst>
        </pc:spChg>
        <pc:spChg chg="add mod">
          <ac:chgData name="Alexandros Anastasiou (TME)" userId="c6b2f1fa-3ddb-47a1-b2a5-72fedeac3108" providerId="ADAL" clId="{B5B37B80-1842-4B9D-AAC6-0D32367C007A}" dt="2022-03-28T07:29:59.794" v="8447" actId="122"/>
          <ac:spMkLst>
            <pc:docMk/>
            <pc:sldMk cId="315115921" sldId="1073"/>
            <ac:spMk id="41" creationId="{B1CE5676-A881-46E2-A2BD-C7105ED67390}"/>
          </ac:spMkLst>
        </pc:spChg>
        <pc:spChg chg="add mod">
          <ac:chgData name="Alexandros Anastasiou (TME)" userId="c6b2f1fa-3ddb-47a1-b2a5-72fedeac3108" providerId="ADAL" clId="{B5B37B80-1842-4B9D-AAC6-0D32367C007A}" dt="2022-03-28T07:12:59.680" v="8140" actId="1038"/>
          <ac:spMkLst>
            <pc:docMk/>
            <pc:sldMk cId="315115921" sldId="1073"/>
            <ac:spMk id="42" creationId="{16CBE55E-B57B-4D3A-A1D4-C03E6EB5B38A}"/>
          </ac:spMkLst>
        </pc:spChg>
        <pc:spChg chg="add del mod">
          <ac:chgData name="Alexandros Anastasiou (TME)" userId="c6b2f1fa-3ddb-47a1-b2a5-72fedeac3108" providerId="ADAL" clId="{B5B37B80-1842-4B9D-AAC6-0D32367C007A}" dt="2022-03-28T07:12:51.707" v="8090" actId="478"/>
          <ac:spMkLst>
            <pc:docMk/>
            <pc:sldMk cId="315115921" sldId="1073"/>
            <ac:spMk id="43" creationId="{F794E745-C06E-4BA2-9664-1F94B0B0336A}"/>
          </ac:spMkLst>
        </pc:spChg>
        <pc:spChg chg="add mod">
          <ac:chgData name="Alexandros Anastasiou (TME)" userId="c6b2f1fa-3ddb-47a1-b2a5-72fedeac3108" providerId="ADAL" clId="{B5B37B80-1842-4B9D-AAC6-0D32367C007A}" dt="2022-03-28T07:29:35.916" v="8419" actId="1038"/>
          <ac:spMkLst>
            <pc:docMk/>
            <pc:sldMk cId="315115921" sldId="1073"/>
            <ac:spMk id="45" creationId="{7A0265AE-A622-43C5-83E4-68F06426B30D}"/>
          </ac:spMkLst>
        </pc:spChg>
        <pc:grpChg chg="add del mod">
          <ac:chgData name="Alexandros Anastasiou (TME)" userId="c6b2f1fa-3ddb-47a1-b2a5-72fedeac3108" providerId="ADAL" clId="{B5B37B80-1842-4B9D-AAC6-0D32367C007A}" dt="2022-03-28T07:07:54.025" v="7961" actId="165"/>
          <ac:grpSpMkLst>
            <pc:docMk/>
            <pc:sldMk cId="315115921" sldId="1073"/>
            <ac:grpSpMk id="34" creationId="{E17A82B4-035D-4E0A-81B9-47E2034EF96A}"/>
          </ac:grpSpMkLst>
        </pc:grpChg>
        <pc:graphicFrameChg chg="del">
          <ac:chgData name="Alexandros Anastasiou (TME)" userId="c6b2f1fa-3ddb-47a1-b2a5-72fedeac3108" providerId="ADAL" clId="{B5B37B80-1842-4B9D-AAC6-0D32367C007A}" dt="2022-03-28T06:31:34.149" v="6826" actId="478"/>
          <ac:graphicFrameMkLst>
            <pc:docMk/>
            <pc:sldMk cId="315115921" sldId="1073"/>
            <ac:graphicFrameMk id="11" creationId="{CDA3C97D-C376-4B4A-81F7-5E26F6E62436}"/>
          </ac:graphicFrameMkLst>
        </pc:graphicFrameChg>
        <pc:graphicFrameChg chg="del">
          <ac:chgData name="Alexandros Anastasiou (TME)" userId="c6b2f1fa-3ddb-47a1-b2a5-72fedeac3108" providerId="ADAL" clId="{B5B37B80-1842-4B9D-AAC6-0D32367C007A}" dt="2022-03-28T05:35:09.161" v="6621" actId="478"/>
          <ac:graphicFrameMkLst>
            <pc:docMk/>
            <pc:sldMk cId="315115921" sldId="1073"/>
            <ac:graphicFrameMk id="12" creationId="{0E9C4BE7-A65C-4363-997A-4AD50A6C790B}"/>
          </ac:graphicFrameMkLst>
        </pc:graphicFrameChg>
        <pc:graphicFrameChg chg="del">
          <ac:chgData name="Alexandros Anastasiou (TME)" userId="c6b2f1fa-3ddb-47a1-b2a5-72fedeac3108" providerId="ADAL" clId="{B5B37B80-1842-4B9D-AAC6-0D32367C007A}" dt="2022-03-28T05:35:09.161" v="6621" actId="478"/>
          <ac:graphicFrameMkLst>
            <pc:docMk/>
            <pc:sldMk cId="315115921" sldId="1073"/>
            <ac:graphicFrameMk id="13" creationId="{75E5135E-4548-47B3-B9CA-D2A63F7847B1}"/>
          </ac:graphicFrameMkLst>
        </pc:graphicFrameChg>
        <pc:picChg chg="add mod topLvl">
          <ac:chgData name="Alexandros Anastasiou (TME)" userId="c6b2f1fa-3ddb-47a1-b2a5-72fedeac3108" providerId="ADAL" clId="{B5B37B80-1842-4B9D-AAC6-0D32367C007A}" dt="2022-03-28T07:07:54.025" v="7961" actId="165"/>
          <ac:picMkLst>
            <pc:docMk/>
            <pc:sldMk cId="315115921" sldId="1073"/>
            <ac:picMk id="5" creationId="{21308097-C2E5-47C4-8E1D-9624E2086249}"/>
          </ac:picMkLst>
        </pc:picChg>
        <pc:picChg chg="mod topLvl">
          <ac:chgData name="Alexandros Anastasiou (TME)" userId="c6b2f1fa-3ddb-47a1-b2a5-72fedeac3108" providerId="ADAL" clId="{B5B37B80-1842-4B9D-AAC6-0D32367C007A}" dt="2022-03-28T07:07:54.025" v="7961" actId="165"/>
          <ac:picMkLst>
            <pc:docMk/>
            <pc:sldMk cId="315115921" sldId="1073"/>
            <ac:picMk id="6" creationId="{7C730A55-5762-448A-A035-5405002ECD63}"/>
          </ac:picMkLst>
        </pc:picChg>
        <pc:picChg chg="add mod topLvl modCrop">
          <ac:chgData name="Alexandros Anastasiou (TME)" userId="c6b2f1fa-3ddb-47a1-b2a5-72fedeac3108" providerId="ADAL" clId="{B5B37B80-1842-4B9D-AAC6-0D32367C007A}" dt="2022-03-28T07:53:10.565" v="8760" actId="1076"/>
          <ac:picMkLst>
            <pc:docMk/>
            <pc:sldMk cId="315115921" sldId="1073"/>
            <ac:picMk id="19" creationId="{F5108590-8855-4D01-9A7A-133171DF9EA7}"/>
          </ac:picMkLst>
        </pc:picChg>
        <pc:picChg chg="add mod">
          <ac:chgData name="Alexandros Anastasiou (TME)" userId="c6b2f1fa-3ddb-47a1-b2a5-72fedeac3108" providerId="ADAL" clId="{B5B37B80-1842-4B9D-AAC6-0D32367C007A}" dt="2022-03-28T06:53:28.049" v="7674" actId="1038"/>
          <ac:picMkLst>
            <pc:docMk/>
            <pc:sldMk cId="315115921" sldId="1073"/>
            <ac:picMk id="28" creationId="{332B2B6A-3593-402A-B929-3DFBAC83476F}"/>
          </ac:picMkLst>
        </pc:picChg>
        <pc:picChg chg="add mod">
          <ac:chgData name="Alexandros Anastasiou (TME)" userId="c6b2f1fa-3ddb-47a1-b2a5-72fedeac3108" providerId="ADAL" clId="{B5B37B80-1842-4B9D-AAC6-0D32367C007A}" dt="2022-03-28T06:53:28.049" v="7674" actId="1038"/>
          <ac:picMkLst>
            <pc:docMk/>
            <pc:sldMk cId="315115921" sldId="1073"/>
            <ac:picMk id="31" creationId="{6692A983-1BE6-4B94-903C-6C884C514BD4}"/>
          </ac:picMkLst>
        </pc:picChg>
        <pc:cxnChg chg="add del">
          <ac:chgData name="Alexandros Anastasiou (TME)" userId="c6b2f1fa-3ddb-47a1-b2a5-72fedeac3108" providerId="ADAL" clId="{B5B37B80-1842-4B9D-AAC6-0D32367C007A}" dt="2022-03-28T06:46:44.600" v="7278" actId="478"/>
          <ac:cxnSpMkLst>
            <pc:docMk/>
            <pc:sldMk cId="315115921" sldId="1073"/>
            <ac:cxnSpMk id="26" creationId="{FA7542CD-B0D0-4EB9-80E2-F29FD9C410D6}"/>
          </ac:cxnSpMkLst>
        </pc:cxnChg>
        <pc:cxnChg chg="add del mod">
          <ac:chgData name="Alexandros Anastasiou (TME)" userId="c6b2f1fa-3ddb-47a1-b2a5-72fedeac3108" providerId="ADAL" clId="{B5B37B80-1842-4B9D-AAC6-0D32367C007A}" dt="2022-03-28T06:51:22.652" v="7419" actId="478"/>
          <ac:cxnSpMkLst>
            <pc:docMk/>
            <pc:sldMk cId="315115921" sldId="1073"/>
            <ac:cxnSpMk id="33" creationId="{025FA50E-57A6-4DFC-AC03-CD44A1FADEF1}"/>
          </ac:cxnSpMkLst>
        </pc:cxnChg>
      </pc:sldChg>
      <pc:sldChg chg="addSp delSp modSp add del mod">
        <pc:chgData name="Alexandros Anastasiou (TME)" userId="c6b2f1fa-3ddb-47a1-b2a5-72fedeac3108" providerId="ADAL" clId="{B5B37B80-1842-4B9D-AAC6-0D32367C007A}" dt="2022-03-28T05:33:28.348" v="6608" actId="2890"/>
        <pc:sldMkLst>
          <pc:docMk/>
          <pc:sldMk cId="1192485441" sldId="1073"/>
        </pc:sldMkLst>
        <pc:spChg chg="mod">
          <ac:chgData name="Alexandros Anastasiou (TME)" userId="c6b2f1fa-3ddb-47a1-b2a5-72fedeac3108" providerId="ADAL" clId="{B5B37B80-1842-4B9D-AAC6-0D32367C007A}" dt="2022-03-28T05:33:26.154" v="6607" actId="20577"/>
          <ac:spMkLst>
            <pc:docMk/>
            <pc:sldMk cId="1192485441" sldId="1073"/>
            <ac:spMk id="4" creationId="{AC114850-6814-4BEA-A529-A8D89D816F12}"/>
          </ac:spMkLst>
        </pc:spChg>
        <pc:spChg chg="add del">
          <ac:chgData name="Alexandros Anastasiou (TME)" userId="c6b2f1fa-3ddb-47a1-b2a5-72fedeac3108" providerId="ADAL" clId="{B5B37B80-1842-4B9D-AAC6-0D32367C007A}" dt="2022-03-28T05:33:24.146" v="6603" actId="478"/>
          <ac:spMkLst>
            <pc:docMk/>
            <pc:sldMk cId="1192485441" sldId="1073"/>
            <ac:spMk id="9" creationId="{174D79E0-40D4-43F5-9711-85F6C0ECCC12}"/>
          </ac:spMkLst>
        </pc:spChg>
        <pc:graphicFrameChg chg="add del">
          <ac:chgData name="Alexandros Anastasiou (TME)" userId="c6b2f1fa-3ddb-47a1-b2a5-72fedeac3108" providerId="ADAL" clId="{B5B37B80-1842-4B9D-AAC6-0D32367C007A}" dt="2022-03-28T05:33:23.884" v="6602" actId="478"/>
          <ac:graphicFrameMkLst>
            <pc:docMk/>
            <pc:sldMk cId="1192485441" sldId="1073"/>
            <ac:graphicFrameMk id="11" creationId="{CDA3C97D-C376-4B4A-81F7-5E26F6E62436}"/>
          </ac:graphicFrameMkLst>
        </pc:graphicFrameChg>
        <pc:graphicFrameChg chg="add del">
          <ac:chgData name="Alexandros Anastasiou (TME)" userId="c6b2f1fa-3ddb-47a1-b2a5-72fedeac3108" providerId="ADAL" clId="{B5B37B80-1842-4B9D-AAC6-0D32367C007A}" dt="2022-03-28T05:33:23.884" v="6602" actId="478"/>
          <ac:graphicFrameMkLst>
            <pc:docMk/>
            <pc:sldMk cId="1192485441" sldId="1073"/>
            <ac:graphicFrameMk id="12" creationId="{0E9C4BE7-A65C-4363-997A-4AD50A6C790B}"/>
          </ac:graphicFrameMkLst>
        </pc:graphicFrameChg>
        <pc:graphicFrameChg chg="add del">
          <ac:chgData name="Alexandros Anastasiou (TME)" userId="c6b2f1fa-3ddb-47a1-b2a5-72fedeac3108" providerId="ADAL" clId="{B5B37B80-1842-4B9D-AAC6-0D32367C007A}" dt="2022-03-28T05:33:23.884" v="6602" actId="478"/>
          <ac:graphicFrameMkLst>
            <pc:docMk/>
            <pc:sldMk cId="1192485441" sldId="1073"/>
            <ac:graphicFrameMk id="13" creationId="{75E5135E-4548-47B3-B9CA-D2A63F7847B1}"/>
          </ac:graphicFrameMkLst>
        </pc:graphicFrameChg>
      </pc:sldChg>
      <pc:sldChg chg="addSp delSp modSp add mod">
        <pc:chgData name="Alexandros Anastasiou (TME)" userId="c6b2f1fa-3ddb-47a1-b2a5-72fedeac3108" providerId="ADAL" clId="{B5B37B80-1842-4B9D-AAC6-0D32367C007A}" dt="2022-03-29T08:12:46.366" v="13175" actId="1076"/>
        <pc:sldMkLst>
          <pc:docMk/>
          <pc:sldMk cId="2089662257" sldId="1074"/>
        </pc:sldMkLst>
        <pc:spChg chg="mod">
          <ac:chgData name="Alexandros Anastasiou (TME)" userId="c6b2f1fa-3ddb-47a1-b2a5-72fedeac3108" providerId="ADAL" clId="{B5B37B80-1842-4B9D-AAC6-0D32367C007A}" dt="2022-03-28T10:42:39.919" v="12003" actId="1036"/>
          <ac:spMkLst>
            <pc:docMk/>
            <pc:sldMk cId="2089662257" sldId="1074"/>
            <ac:spMk id="7" creationId="{9EA08FB8-D00F-44F8-AE6A-ED45A5964FFA}"/>
          </ac:spMkLst>
        </pc:spChg>
        <pc:spChg chg="add mod">
          <ac:chgData name="Alexandros Anastasiou (TME)" userId="c6b2f1fa-3ddb-47a1-b2a5-72fedeac3108" providerId="ADAL" clId="{B5B37B80-1842-4B9D-AAC6-0D32367C007A}" dt="2022-03-28T10:43:05.882" v="12062" actId="1038"/>
          <ac:spMkLst>
            <pc:docMk/>
            <pc:sldMk cId="2089662257" sldId="1074"/>
            <ac:spMk id="8" creationId="{1828E113-6609-4587-89E1-C41E6B86A69E}"/>
          </ac:spMkLst>
        </pc:spChg>
        <pc:spChg chg="mod">
          <ac:chgData name="Alexandros Anastasiou (TME)" userId="c6b2f1fa-3ddb-47a1-b2a5-72fedeac3108" providerId="ADAL" clId="{B5B37B80-1842-4B9D-AAC6-0D32367C007A}" dt="2022-03-28T10:43:05.882" v="12062" actId="1038"/>
          <ac:spMkLst>
            <pc:docMk/>
            <pc:sldMk cId="2089662257" sldId="1074"/>
            <ac:spMk id="9" creationId="{174D79E0-40D4-43F5-9711-85F6C0ECCC12}"/>
          </ac:spMkLst>
        </pc:spChg>
        <pc:spChg chg="mod">
          <ac:chgData name="Alexandros Anastasiou (TME)" userId="c6b2f1fa-3ddb-47a1-b2a5-72fedeac3108" providerId="ADAL" clId="{B5B37B80-1842-4B9D-AAC6-0D32367C007A}" dt="2022-03-28T07:34:27.236" v="8544" actId="20577"/>
          <ac:spMkLst>
            <pc:docMk/>
            <pc:sldMk cId="2089662257" sldId="1074"/>
            <ac:spMk id="10" creationId="{E2A939CF-D138-460D-BBE3-F55343659137}"/>
          </ac:spMkLst>
        </pc:spChg>
        <pc:spChg chg="add mod">
          <ac:chgData name="Alexandros Anastasiou (TME)" userId="c6b2f1fa-3ddb-47a1-b2a5-72fedeac3108" providerId="ADAL" clId="{B5B37B80-1842-4B9D-AAC6-0D32367C007A}" dt="2022-03-28T10:43:05.882" v="12062" actId="1038"/>
          <ac:spMkLst>
            <pc:docMk/>
            <pc:sldMk cId="2089662257" sldId="1074"/>
            <ac:spMk id="12" creationId="{D4B81664-4835-48C4-9EB6-5C248AB3098A}"/>
          </ac:spMkLst>
        </pc:spChg>
        <pc:spChg chg="add del mod">
          <ac:chgData name="Alexandros Anastasiou (TME)" userId="c6b2f1fa-3ddb-47a1-b2a5-72fedeac3108" providerId="ADAL" clId="{B5B37B80-1842-4B9D-AAC6-0D32367C007A}" dt="2022-03-28T07:51:38.916" v="8691" actId="478"/>
          <ac:spMkLst>
            <pc:docMk/>
            <pc:sldMk cId="2089662257" sldId="1074"/>
            <ac:spMk id="13" creationId="{834D878F-E2E6-4F3B-93D4-3B1A3C6C48D1}"/>
          </ac:spMkLst>
        </pc:spChg>
        <pc:spChg chg="add mod">
          <ac:chgData name="Alexandros Anastasiou (TME)" userId="c6b2f1fa-3ddb-47a1-b2a5-72fedeac3108" providerId="ADAL" clId="{B5B37B80-1842-4B9D-AAC6-0D32367C007A}" dt="2022-03-28T10:43:05.882" v="12062" actId="1038"/>
          <ac:spMkLst>
            <pc:docMk/>
            <pc:sldMk cId="2089662257" sldId="1074"/>
            <ac:spMk id="15" creationId="{957B1860-B72E-4CCB-8F2B-FC15394BCFAE}"/>
          </ac:spMkLst>
        </pc:spChg>
        <pc:spChg chg="add mod">
          <ac:chgData name="Alexandros Anastasiou (TME)" userId="c6b2f1fa-3ddb-47a1-b2a5-72fedeac3108" providerId="ADAL" clId="{B5B37B80-1842-4B9D-AAC6-0D32367C007A}" dt="2022-03-28T10:43:05.882" v="12062" actId="1038"/>
          <ac:spMkLst>
            <pc:docMk/>
            <pc:sldMk cId="2089662257" sldId="1074"/>
            <ac:spMk id="17" creationId="{86425ED2-5F58-4604-8936-82098DF89E8D}"/>
          </ac:spMkLst>
        </pc:spChg>
        <pc:spChg chg="add mod">
          <ac:chgData name="Alexandros Anastasiou (TME)" userId="c6b2f1fa-3ddb-47a1-b2a5-72fedeac3108" providerId="ADAL" clId="{B5B37B80-1842-4B9D-AAC6-0D32367C007A}" dt="2022-03-28T10:43:05.882" v="12062" actId="1038"/>
          <ac:spMkLst>
            <pc:docMk/>
            <pc:sldMk cId="2089662257" sldId="1074"/>
            <ac:spMk id="21" creationId="{E206A080-3F41-49FA-B821-513EB0BE7867}"/>
          </ac:spMkLst>
        </pc:spChg>
        <pc:spChg chg="add mod">
          <ac:chgData name="Alexandros Anastasiou (TME)" userId="c6b2f1fa-3ddb-47a1-b2a5-72fedeac3108" providerId="ADAL" clId="{B5B37B80-1842-4B9D-AAC6-0D32367C007A}" dt="2022-03-28T10:43:05.882" v="12062" actId="1038"/>
          <ac:spMkLst>
            <pc:docMk/>
            <pc:sldMk cId="2089662257" sldId="1074"/>
            <ac:spMk id="22" creationId="{4DCC5A4F-8AC5-4AD4-AD19-6EC5F7155137}"/>
          </ac:spMkLst>
        </pc:spChg>
        <pc:spChg chg="add mod">
          <ac:chgData name="Alexandros Anastasiou (TME)" userId="c6b2f1fa-3ddb-47a1-b2a5-72fedeac3108" providerId="ADAL" clId="{B5B37B80-1842-4B9D-AAC6-0D32367C007A}" dt="2022-03-28T10:43:05.882" v="12062" actId="1038"/>
          <ac:spMkLst>
            <pc:docMk/>
            <pc:sldMk cId="2089662257" sldId="1074"/>
            <ac:spMk id="23" creationId="{BF390A2C-A8B9-4C95-854F-EB28E46C454A}"/>
          </ac:spMkLst>
        </pc:spChg>
        <pc:spChg chg="add mod">
          <ac:chgData name="Alexandros Anastasiou (TME)" userId="c6b2f1fa-3ddb-47a1-b2a5-72fedeac3108" providerId="ADAL" clId="{B5B37B80-1842-4B9D-AAC6-0D32367C007A}" dt="2022-03-28T10:43:05.882" v="12062" actId="1038"/>
          <ac:spMkLst>
            <pc:docMk/>
            <pc:sldMk cId="2089662257" sldId="1074"/>
            <ac:spMk id="24" creationId="{D51A0731-332B-4B13-9692-D580B8D98F38}"/>
          </ac:spMkLst>
        </pc:spChg>
        <pc:spChg chg="add mod">
          <ac:chgData name="Alexandros Anastasiou (TME)" userId="c6b2f1fa-3ddb-47a1-b2a5-72fedeac3108" providerId="ADAL" clId="{B5B37B80-1842-4B9D-AAC6-0D32367C007A}" dt="2022-03-28T10:43:05.882" v="12062" actId="1038"/>
          <ac:spMkLst>
            <pc:docMk/>
            <pc:sldMk cId="2089662257" sldId="1074"/>
            <ac:spMk id="25" creationId="{0FFDC717-6EEC-44D3-9FDE-F5F385769C52}"/>
          </ac:spMkLst>
        </pc:spChg>
        <pc:spChg chg="add mod">
          <ac:chgData name="Alexandros Anastasiou (TME)" userId="c6b2f1fa-3ddb-47a1-b2a5-72fedeac3108" providerId="ADAL" clId="{B5B37B80-1842-4B9D-AAC6-0D32367C007A}" dt="2022-03-28T10:43:09.939" v="12072" actId="1038"/>
          <ac:spMkLst>
            <pc:docMk/>
            <pc:sldMk cId="2089662257" sldId="1074"/>
            <ac:spMk id="26" creationId="{1AD9E11E-9A18-4528-AE36-50CC915A493D}"/>
          </ac:spMkLst>
        </pc:spChg>
        <pc:spChg chg="add del mod">
          <ac:chgData name="Alexandros Anastasiou (TME)" userId="c6b2f1fa-3ddb-47a1-b2a5-72fedeac3108" providerId="ADAL" clId="{B5B37B80-1842-4B9D-AAC6-0D32367C007A}" dt="2022-03-28T08:00:59.567" v="9182"/>
          <ac:spMkLst>
            <pc:docMk/>
            <pc:sldMk cId="2089662257" sldId="1074"/>
            <ac:spMk id="27" creationId="{20097E0F-AE27-4232-9F04-2276629E680F}"/>
          </ac:spMkLst>
        </pc:spChg>
        <pc:spChg chg="add mod">
          <ac:chgData name="Alexandros Anastasiou (TME)" userId="c6b2f1fa-3ddb-47a1-b2a5-72fedeac3108" providerId="ADAL" clId="{B5B37B80-1842-4B9D-AAC6-0D32367C007A}" dt="2022-03-28T08:16:05.358" v="9734" actId="207"/>
          <ac:spMkLst>
            <pc:docMk/>
            <pc:sldMk cId="2089662257" sldId="1074"/>
            <ac:spMk id="28" creationId="{E965CE5C-738C-471D-9023-1CFB1D56401B}"/>
          </ac:spMkLst>
        </pc:spChg>
        <pc:spChg chg="add mod">
          <ac:chgData name="Alexandros Anastasiou (TME)" userId="c6b2f1fa-3ddb-47a1-b2a5-72fedeac3108" providerId="ADAL" clId="{B5B37B80-1842-4B9D-AAC6-0D32367C007A}" dt="2022-03-28T08:12:51.624" v="9554" actId="164"/>
          <ac:spMkLst>
            <pc:docMk/>
            <pc:sldMk cId="2089662257" sldId="1074"/>
            <ac:spMk id="31" creationId="{FF1000E3-4FA6-44C6-8164-3A0BA7BB0497}"/>
          </ac:spMkLst>
        </pc:spChg>
        <pc:spChg chg="add mod">
          <ac:chgData name="Alexandros Anastasiou (TME)" userId="c6b2f1fa-3ddb-47a1-b2a5-72fedeac3108" providerId="ADAL" clId="{B5B37B80-1842-4B9D-AAC6-0D32367C007A}" dt="2022-03-28T08:12:51.624" v="9554" actId="164"/>
          <ac:spMkLst>
            <pc:docMk/>
            <pc:sldMk cId="2089662257" sldId="1074"/>
            <ac:spMk id="32" creationId="{63A5F771-4483-4084-A3BF-2B173D5E1700}"/>
          </ac:spMkLst>
        </pc:spChg>
        <pc:spChg chg="add mod">
          <ac:chgData name="Alexandros Anastasiou (TME)" userId="c6b2f1fa-3ddb-47a1-b2a5-72fedeac3108" providerId="ADAL" clId="{B5B37B80-1842-4B9D-AAC6-0D32367C007A}" dt="2022-03-28T08:12:51.624" v="9554" actId="164"/>
          <ac:spMkLst>
            <pc:docMk/>
            <pc:sldMk cId="2089662257" sldId="1074"/>
            <ac:spMk id="33" creationId="{A9824F1E-2E38-4DD7-9979-6EF7EC96038B}"/>
          </ac:spMkLst>
        </pc:spChg>
        <pc:spChg chg="add mod">
          <ac:chgData name="Alexandros Anastasiou (TME)" userId="c6b2f1fa-3ddb-47a1-b2a5-72fedeac3108" providerId="ADAL" clId="{B5B37B80-1842-4B9D-AAC6-0D32367C007A}" dt="2022-03-29T08:12:46.366" v="13175" actId="1076"/>
          <ac:spMkLst>
            <pc:docMk/>
            <pc:sldMk cId="2089662257" sldId="1074"/>
            <ac:spMk id="35" creationId="{7CFFB15B-009B-4E76-9777-A600DAC20237}"/>
          </ac:spMkLst>
        </pc:spChg>
        <pc:spChg chg="add mod">
          <ac:chgData name="Alexandros Anastasiou (TME)" userId="c6b2f1fa-3ddb-47a1-b2a5-72fedeac3108" providerId="ADAL" clId="{B5B37B80-1842-4B9D-AAC6-0D32367C007A}" dt="2022-03-28T10:43:13.133" v="12087" actId="1038"/>
          <ac:spMkLst>
            <pc:docMk/>
            <pc:sldMk cId="2089662257" sldId="1074"/>
            <ac:spMk id="38" creationId="{EB1FAB0B-3FEC-4B4D-8435-A216A6A9B97F}"/>
          </ac:spMkLst>
        </pc:spChg>
        <pc:spChg chg="add del mod">
          <ac:chgData name="Alexandros Anastasiou (TME)" userId="c6b2f1fa-3ddb-47a1-b2a5-72fedeac3108" providerId="ADAL" clId="{B5B37B80-1842-4B9D-AAC6-0D32367C007A}" dt="2022-03-28T08:24:23.419" v="10105" actId="478"/>
          <ac:spMkLst>
            <pc:docMk/>
            <pc:sldMk cId="2089662257" sldId="1074"/>
            <ac:spMk id="39" creationId="{56BDB7B5-6EB1-429D-8424-27E2423A7F0D}"/>
          </ac:spMkLst>
        </pc:spChg>
        <pc:spChg chg="add mod">
          <ac:chgData name="Alexandros Anastasiou (TME)" userId="c6b2f1fa-3ddb-47a1-b2a5-72fedeac3108" providerId="ADAL" clId="{B5B37B80-1842-4B9D-AAC6-0D32367C007A}" dt="2022-03-28T13:23:50.300" v="12196" actId="20577"/>
          <ac:spMkLst>
            <pc:docMk/>
            <pc:sldMk cId="2089662257" sldId="1074"/>
            <ac:spMk id="40" creationId="{5F5F1A14-0E38-4E9A-A35F-234ED0617B76}"/>
          </ac:spMkLst>
        </pc:spChg>
        <pc:spChg chg="add mod">
          <ac:chgData name="Alexandros Anastasiou (TME)" userId="c6b2f1fa-3ddb-47a1-b2a5-72fedeac3108" providerId="ADAL" clId="{B5B37B80-1842-4B9D-AAC6-0D32367C007A}" dt="2022-03-28T15:08:16.494" v="12303" actId="20577"/>
          <ac:spMkLst>
            <pc:docMk/>
            <pc:sldMk cId="2089662257" sldId="1074"/>
            <ac:spMk id="41" creationId="{0549D018-5F85-4E9D-A554-9B689E59B7E3}"/>
          </ac:spMkLst>
        </pc:spChg>
        <pc:spChg chg="add del mod">
          <ac:chgData name="Alexandros Anastasiou (TME)" userId="c6b2f1fa-3ddb-47a1-b2a5-72fedeac3108" providerId="ADAL" clId="{B5B37B80-1842-4B9D-AAC6-0D32367C007A}" dt="2022-03-28T08:19:22.552" v="9922" actId="22"/>
          <ac:spMkLst>
            <pc:docMk/>
            <pc:sldMk cId="2089662257" sldId="1074"/>
            <ac:spMk id="43" creationId="{4DEF634E-8E91-4A09-9A97-B149B746F5ED}"/>
          </ac:spMkLst>
        </pc:spChg>
        <pc:spChg chg="add mod">
          <ac:chgData name="Alexandros Anastasiou (TME)" userId="c6b2f1fa-3ddb-47a1-b2a5-72fedeac3108" providerId="ADAL" clId="{B5B37B80-1842-4B9D-AAC6-0D32367C007A}" dt="2022-03-28T13:28:49.654" v="12248" actId="20577"/>
          <ac:spMkLst>
            <pc:docMk/>
            <pc:sldMk cId="2089662257" sldId="1074"/>
            <ac:spMk id="45" creationId="{3A3C163F-86F1-4838-8597-68DB499080F9}"/>
          </ac:spMkLst>
        </pc:spChg>
        <pc:spChg chg="add mod">
          <ac:chgData name="Alexandros Anastasiou (TME)" userId="c6b2f1fa-3ddb-47a1-b2a5-72fedeac3108" providerId="ADAL" clId="{B5B37B80-1842-4B9D-AAC6-0D32367C007A}" dt="2022-03-28T08:22:03.559" v="9991" actId="164"/>
          <ac:spMkLst>
            <pc:docMk/>
            <pc:sldMk cId="2089662257" sldId="1074"/>
            <ac:spMk id="47" creationId="{35BB6AC4-D2E0-412F-B87C-E8C0E8D60C0D}"/>
          </ac:spMkLst>
        </pc:spChg>
        <pc:spChg chg="add mod ord">
          <ac:chgData name="Alexandros Anastasiou (TME)" userId="c6b2f1fa-3ddb-47a1-b2a5-72fedeac3108" providerId="ADAL" clId="{B5B37B80-1842-4B9D-AAC6-0D32367C007A}" dt="2022-03-28T08:24:08.678" v="10103" actId="1036"/>
          <ac:spMkLst>
            <pc:docMk/>
            <pc:sldMk cId="2089662257" sldId="1074"/>
            <ac:spMk id="49" creationId="{4A8BB6FD-6A53-42AD-A0BA-56C31BB1C895}"/>
          </ac:spMkLst>
        </pc:spChg>
        <pc:spChg chg="add mod">
          <ac:chgData name="Alexandros Anastasiou (TME)" userId="c6b2f1fa-3ddb-47a1-b2a5-72fedeac3108" providerId="ADAL" clId="{B5B37B80-1842-4B9D-AAC6-0D32367C007A}" dt="2022-03-28T08:24:35.668" v="10107" actId="207"/>
          <ac:spMkLst>
            <pc:docMk/>
            <pc:sldMk cId="2089662257" sldId="1074"/>
            <ac:spMk id="50" creationId="{7E626A26-5451-4673-893D-BE5DF97C8FB6}"/>
          </ac:spMkLst>
        </pc:spChg>
        <pc:spChg chg="add mod">
          <ac:chgData name="Alexandros Anastasiou (TME)" userId="c6b2f1fa-3ddb-47a1-b2a5-72fedeac3108" providerId="ADAL" clId="{B5B37B80-1842-4B9D-AAC6-0D32367C007A}" dt="2022-03-28T10:43:05.882" v="12062" actId="1038"/>
          <ac:spMkLst>
            <pc:docMk/>
            <pc:sldMk cId="2089662257" sldId="1074"/>
            <ac:spMk id="51" creationId="{54DDD77B-B75E-4210-95AF-0A8F9323400B}"/>
          </ac:spMkLst>
        </pc:spChg>
        <pc:spChg chg="add mod">
          <ac:chgData name="Alexandros Anastasiou (TME)" userId="c6b2f1fa-3ddb-47a1-b2a5-72fedeac3108" providerId="ADAL" clId="{B5B37B80-1842-4B9D-AAC6-0D32367C007A}" dt="2022-03-28T10:44:33.532" v="12187" actId="1036"/>
          <ac:spMkLst>
            <pc:docMk/>
            <pc:sldMk cId="2089662257" sldId="1074"/>
            <ac:spMk id="53" creationId="{5D99556B-7545-457D-B499-D257657CD1F9}"/>
          </ac:spMkLst>
        </pc:spChg>
        <pc:grpChg chg="add mod">
          <ac:chgData name="Alexandros Anastasiou (TME)" userId="c6b2f1fa-3ddb-47a1-b2a5-72fedeac3108" providerId="ADAL" clId="{B5B37B80-1842-4B9D-AAC6-0D32367C007A}" dt="2022-03-28T08:12:45.584" v="9553" actId="164"/>
          <ac:grpSpMkLst>
            <pc:docMk/>
            <pc:sldMk cId="2089662257" sldId="1074"/>
            <ac:grpSpMk id="36" creationId="{FE82971D-8262-416B-91DF-2F3ECE61B4AA}"/>
          </ac:grpSpMkLst>
        </pc:grpChg>
        <pc:grpChg chg="add mod">
          <ac:chgData name="Alexandros Anastasiou (TME)" userId="c6b2f1fa-3ddb-47a1-b2a5-72fedeac3108" providerId="ADAL" clId="{B5B37B80-1842-4B9D-AAC6-0D32367C007A}" dt="2022-03-28T08:12:55.370" v="9569" actId="1035"/>
          <ac:grpSpMkLst>
            <pc:docMk/>
            <pc:sldMk cId="2089662257" sldId="1074"/>
            <ac:grpSpMk id="37" creationId="{6F918E70-2DD7-40CB-8230-91A8C4E38F42}"/>
          </ac:grpSpMkLst>
        </pc:grpChg>
        <pc:grpChg chg="add mod">
          <ac:chgData name="Alexandros Anastasiou (TME)" userId="c6b2f1fa-3ddb-47a1-b2a5-72fedeac3108" providerId="ADAL" clId="{B5B37B80-1842-4B9D-AAC6-0D32367C007A}" dt="2022-03-28T08:24:08.678" v="10103" actId="1036"/>
          <ac:grpSpMkLst>
            <pc:docMk/>
            <pc:sldMk cId="2089662257" sldId="1074"/>
            <ac:grpSpMk id="48" creationId="{9F38C1C9-301F-4042-B76B-513B3CC616F2}"/>
          </ac:grpSpMkLst>
        </pc:grpChg>
        <pc:graphicFrameChg chg="del mod">
          <ac:chgData name="Alexandros Anastasiou (TME)" userId="c6b2f1fa-3ddb-47a1-b2a5-72fedeac3108" providerId="ADAL" clId="{B5B37B80-1842-4B9D-AAC6-0D32367C007A}" dt="2022-03-28T07:35:13.286" v="8557" actId="478"/>
          <ac:graphicFrameMkLst>
            <pc:docMk/>
            <pc:sldMk cId="2089662257" sldId="1074"/>
            <ac:graphicFrameMk id="11" creationId="{CDA3C97D-C376-4B4A-81F7-5E26F6E62436}"/>
          </ac:graphicFrameMkLst>
        </pc:graphicFrameChg>
        <pc:picChg chg="del">
          <ac:chgData name="Alexandros Anastasiou (TME)" userId="c6b2f1fa-3ddb-47a1-b2a5-72fedeac3108" providerId="ADAL" clId="{B5B37B80-1842-4B9D-AAC6-0D32367C007A}" dt="2022-03-28T07:35:15.363" v="8558" actId="478"/>
          <ac:picMkLst>
            <pc:docMk/>
            <pc:sldMk cId="2089662257" sldId="1074"/>
            <ac:picMk id="6" creationId="{7C730A55-5762-448A-A035-5405002ECD63}"/>
          </ac:picMkLst>
        </pc:picChg>
        <pc:picChg chg="add mod">
          <ac:chgData name="Alexandros Anastasiou (TME)" userId="c6b2f1fa-3ddb-47a1-b2a5-72fedeac3108" providerId="ADAL" clId="{B5B37B80-1842-4B9D-AAC6-0D32367C007A}" dt="2022-03-28T10:43:05.882" v="12062" actId="1038"/>
          <ac:picMkLst>
            <pc:docMk/>
            <pc:sldMk cId="2089662257" sldId="1074"/>
            <ac:picMk id="14" creationId="{46025898-1B96-469B-B007-4C678ACCDA47}"/>
          </ac:picMkLst>
        </pc:picChg>
        <pc:picChg chg="add mod">
          <ac:chgData name="Alexandros Anastasiou (TME)" userId="c6b2f1fa-3ddb-47a1-b2a5-72fedeac3108" providerId="ADAL" clId="{B5B37B80-1842-4B9D-AAC6-0D32367C007A}" dt="2022-03-28T10:43:30.944" v="12099" actId="1037"/>
          <ac:picMkLst>
            <pc:docMk/>
            <pc:sldMk cId="2089662257" sldId="1074"/>
            <ac:picMk id="16" creationId="{B953F642-11B1-485A-8477-E558755C2F2D}"/>
          </ac:picMkLst>
        </pc:picChg>
        <pc:picChg chg="add mod">
          <ac:chgData name="Alexandros Anastasiou (TME)" userId="c6b2f1fa-3ddb-47a1-b2a5-72fedeac3108" providerId="ADAL" clId="{B5B37B80-1842-4B9D-AAC6-0D32367C007A}" dt="2022-03-28T10:43:34.584" v="12103" actId="1038"/>
          <ac:picMkLst>
            <pc:docMk/>
            <pc:sldMk cId="2089662257" sldId="1074"/>
            <ac:picMk id="18" creationId="{DB353E81-2531-4402-9E5C-1A3BB31BB195}"/>
          </ac:picMkLst>
        </pc:picChg>
        <pc:picChg chg="add del mod">
          <ac:chgData name="Alexandros Anastasiou (TME)" userId="c6b2f1fa-3ddb-47a1-b2a5-72fedeac3108" providerId="ADAL" clId="{B5B37B80-1842-4B9D-AAC6-0D32367C007A}" dt="2022-03-28T07:53:07.340" v="8758" actId="478"/>
          <ac:picMkLst>
            <pc:docMk/>
            <pc:sldMk cId="2089662257" sldId="1074"/>
            <ac:picMk id="19" creationId="{BEEDC193-4439-44E2-B60A-509A0EC735AB}"/>
          </ac:picMkLst>
        </pc:picChg>
        <pc:picChg chg="add mod ord">
          <ac:chgData name="Alexandros Anastasiou (TME)" userId="c6b2f1fa-3ddb-47a1-b2a5-72fedeac3108" providerId="ADAL" clId="{B5B37B80-1842-4B9D-AAC6-0D32367C007A}" dt="2022-03-28T10:43:05.882" v="12062" actId="1038"/>
          <ac:picMkLst>
            <pc:docMk/>
            <pc:sldMk cId="2089662257" sldId="1074"/>
            <ac:picMk id="20" creationId="{0EBA8FCF-C597-4CE2-9222-2A565894EE3E}"/>
          </ac:picMkLst>
        </pc:picChg>
        <pc:picChg chg="add mod">
          <ac:chgData name="Alexandros Anastasiou (TME)" userId="c6b2f1fa-3ddb-47a1-b2a5-72fedeac3108" providerId="ADAL" clId="{B5B37B80-1842-4B9D-AAC6-0D32367C007A}" dt="2022-03-28T08:12:51.624" v="9554" actId="164"/>
          <ac:picMkLst>
            <pc:docMk/>
            <pc:sldMk cId="2089662257" sldId="1074"/>
            <ac:picMk id="30" creationId="{4E96CCF7-6FC1-420F-BEE2-0FCAED4868C4}"/>
          </ac:picMkLst>
        </pc:picChg>
        <pc:cxnChg chg="add del mod">
          <ac:chgData name="Alexandros Anastasiou (TME)" userId="c6b2f1fa-3ddb-47a1-b2a5-72fedeac3108" providerId="ADAL" clId="{B5B37B80-1842-4B9D-AAC6-0D32367C007A}" dt="2022-03-28T07:59:05.403" v="9114" actId="478"/>
          <ac:cxnSpMkLst>
            <pc:docMk/>
            <pc:sldMk cId="2089662257" sldId="1074"/>
            <ac:cxnSpMk id="3" creationId="{50D455DA-6CD6-4428-9674-BCED462EDBB8}"/>
          </ac:cxnSpMkLst>
        </pc:cxnChg>
        <pc:cxnChg chg="add mod">
          <ac:chgData name="Alexandros Anastasiou (TME)" userId="c6b2f1fa-3ddb-47a1-b2a5-72fedeac3108" providerId="ADAL" clId="{B5B37B80-1842-4B9D-AAC6-0D32367C007A}" dt="2022-03-28T10:43:25.587" v="12098" actId="1035"/>
          <ac:cxnSpMkLst>
            <pc:docMk/>
            <pc:sldMk cId="2089662257" sldId="1074"/>
            <ac:cxnSpMk id="52" creationId="{8624F6F9-1180-437B-8177-AF2BB6317566}"/>
          </ac:cxnSpMkLst>
        </pc:cxnChg>
      </pc:sldChg>
      <pc:sldChg chg="addSp delSp modSp add mod">
        <pc:chgData name="Alexandros Anastasiou (TME)" userId="c6b2f1fa-3ddb-47a1-b2a5-72fedeac3108" providerId="ADAL" clId="{B5B37B80-1842-4B9D-AAC6-0D32367C007A}" dt="2022-03-29T08:12:19.739" v="13151" actId="20577"/>
        <pc:sldMkLst>
          <pc:docMk/>
          <pc:sldMk cId="857183396" sldId="1075"/>
        </pc:sldMkLst>
        <pc:spChg chg="mod">
          <ac:chgData name="Alexandros Anastasiou (TME)" userId="c6b2f1fa-3ddb-47a1-b2a5-72fedeac3108" providerId="ADAL" clId="{B5B37B80-1842-4B9D-AAC6-0D32367C007A}" dt="2022-03-28T10:13:14.794" v="11440" actId="1076"/>
          <ac:spMkLst>
            <pc:docMk/>
            <pc:sldMk cId="857183396" sldId="1075"/>
            <ac:spMk id="4" creationId="{AC114850-6814-4BEA-A529-A8D89D816F12}"/>
          </ac:spMkLst>
        </pc:spChg>
        <pc:spChg chg="mod">
          <ac:chgData name="Alexandros Anastasiou (TME)" userId="c6b2f1fa-3ddb-47a1-b2a5-72fedeac3108" providerId="ADAL" clId="{B5B37B80-1842-4B9D-AAC6-0D32367C007A}" dt="2022-03-29T07:54:32.418" v="12427" actId="20577"/>
          <ac:spMkLst>
            <pc:docMk/>
            <pc:sldMk cId="857183396" sldId="1075"/>
            <ac:spMk id="7" creationId="{9EA08FB8-D00F-44F8-AE6A-ED45A5964FFA}"/>
          </ac:spMkLst>
        </pc:spChg>
        <pc:spChg chg="del">
          <ac:chgData name="Alexandros Anastasiou (TME)" userId="c6b2f1fa-3ddb-47a1-b2a5-72fedeac3108" providerId="ADAL" clId="{B5B37B80-1842-4B9D-AAC6-0D32367C007A}" dt="2022-03-28T08:47:10.002" v="10366" actId="478"/>
          <ac:spMkLst>
            <pc:docMk/>
            <pc:sldMk cId="857183396" sldId="1075"/>
            <ac:spMk id="9" creationId="{174D79E0-40D4-43F5-9711-85F6C0ECCC12}"/>
          </ac:spMkLst>
        </pc:spChg>
        <pc:spChg chg="mod">
          <ac:chgData name="Alexandros Anastasiou (TME)" userId="c6b2f1fa-3ddb-47a1-b2a5-72fedeac3108" providerId="ADAL" clId="{B5B37B80-1842-4B9D-AAC6-0D32367C007A}" dt="2022-03-28T08:48:57.707" v="10422"/>
          <ac:spMkLst>
            <pc:docMk/>
            <pc:sldMk cId="857183396" sldId="1075"/>
            <ac:spMk id="10" creationId="{E2A939CF-D138-460D-BBE3-F55343659137}"/>
          </ac:spMkLst>
        </pc:spChg>
        <pc:spChg chg="add del mod">
          <ac:chgData name="Alexandros Anastasiou (TME)" userId="c6b2f1fa-3ddb-47a1-b2a5-72fedeac3108" providerId="ADAL" clId="{B5B37B80-1842-4B9D-AAC6-0D32367C007A}" dt="2022-03-28T10:13:18.648" v="11442" actId="478"/>
          <ac:spMkLst>
            <pc:docMk/>
            <pc:sldMk cId="857183396" sldId="1075"/>
            <ac:spMk id="12" creationId="{3D2886FF-FCA0-43AB-847A-0CD664881366}"/>
          </ac:spMkLst>
        </pc:spChg>
        <pc:spChg chg="add del mod">
          <ac:chgData name="Alexandros Anastasiou (TME)" userId="c6b2f1fa-3ddb-47a1-b2a5-72fedeac3108" providerId="ADAL" clId="{B5B37B80-1842-4B9D-AAC6-0D32367C007A}" dt="2022-03-28T10:13:17.942" v="11441" actId="478"/>
          <ac:spMkLst>
            <pc:docMk/>
            <pc:sldMk cId="857183396" sldId="1075"/>
            <ac:spMk id="13" creationId="{4DED60E1-6F80-4401-A6D3-10C6C1A1DF7D}"/>
          </ac:spMkLst>
        </pc:spChg>
        <pc:spChg chg="add del mod">
          <ac:chgData name="Alexandros Anastasiou (TME)" userId="c6b2f1fa-3ddb-47a1-b2a5-72fedeac3108" providerId="ADAL" clId="{B5B37B80-1842-4B9D-AAC6-0D32367C007A}" dt="2022-03-28T09:33:34.416" v="10960" actId="478"/>
          <ac:spMkLst>
            <pc:docMk/>
            <pc:sldMk cId="857183396" sldId="1075"/>
            <ac:spMk id="14" creationId="{A9AF261C-1400-40FC-999F-7F20160ED4DE}"/>
          </ac:spMkLst>
        </pc:spChg>
        <pc:spChg chg="add mod">
          <ac:chgData name="Alexandros Anastasiou (TME)" userId="c6b2f1fa-3ddb-47a1-b2a5-72fedeac3108" providerId="ADAL" clId="{B5B37B80-1842-4B9D-AAC6-0D32367C007A}" dt="2022-03-28T10:31:15.073" v="11523" actId="207"/>
          <ac:spMkLst>
            <pc:docMk/>
            <pc:sldMk cId="857183396" sldId="1075"/>
            <ac:spMk id="24" creationId="{1E18A192-147A-4D92-9C56-A96BC0066A7F}"/>
          </ac:spMkLst>
        </pc:spChg>
        <pc:spChg chg="add mod">
          <ac:chgData name="Alexandros Anastasiou (TME)" userId="c6b2f1fa-3ddb-47a1-b2a5-72fedeac3108" providerId="ADAL" clId="{B5B37B80-1842-4B9D-AAC6-0D32367C007A}" dt="2022-03-28T10:32:07.477" v="11531" actId="1038"/>
          <ac:spMkLst>
            <pc:docMk/>
            <pc:sldMk cId="857183396" sldId="1075"/>
            <ac:spMk id="25" creationId="{80CB7C61-A62C-4DD9-9D06-061883E85008}"/>
          </ac:spMkLst>
        </pc:spChg>
        <pc:spChg chg="add mod">
          <ac:chgData name="Alexandros Anastasiou (TME)" userId="c6b2f1fa-3ddb-47a1-b2a5-72fedeac3108" providerId="ADAL" clId="{B5B37B80-1842-4B9D-AAC6-0D32367C007A}" dt="2022-03-28T10:32:20.155" v="11611" actId="1035"/>
          <ac:spMkLst>
            <pc:docMk/>
            <pc:sldMk cId="857183396" sldId="1075"/>
            <ac:spMk id="26" creationId="{3BDA0395-83B7-4A43-8618-4D3595050ECF}"/>
          </ac:spMkLst>
        </pc:spChg>
        <pc:spChg chg="add mod">
          <ac:chgData name="Alexandros Anastasiou (TME)" userId="c6b2f1fa-3ddb-47a1-b2a5-72fedeac3108" providerId="ADAL" clId="{B5B37B80-1842-4B9D-AAC6-0D32367C007A}" dt="2022-03-29T07:53:44.801" v="12393" actId="20577"/>
          <ac:spMkLst>
            <pc:docMk/>
            <pc:sldMk cId="857183396" sldId="1075"/>
            <ac:spMk id="36" creationId="{15C2DD86-78FD-40CC-B7E2-18B8A191135B}"/>
          </ac:spMkLst>
        </pc:spChg>
        <pc:spChg chg="add mod">
          <ac:chgData name="Alexandros Anastasiou (TME)" userId="c6b2f1fa-3ddb-47a1-b2a5-72fedeac3108" providerId="ADAL" clId="{B5B37B80-1842-4B9D-AAC6-0D32367C007A}" dt="2022-03-29T08:11:16.187" v="13142" actId="1076"/>
          <ac:spMkLst>
            <pc:docMk/>
            <pc:sldMk cId="857183396" sldId="1075"/>
            <ac:spMk id="37" creationId="{13330B9A-C75C-490B-AF55-C33BEFFAD64D}"/>
          </ac:spMkLst>
        </pc:spChg>
        <pc:spChg chg="add mod">
          <ac:chgData name="Alexandros Anastasiou (TME)" userId="c6b2f1fa-3ddb-47a1-b2a5-72fedeac3108" providerId="ADAL" clId="{B5B37B80-1842-4B9D-AAC6-0D32367C007A}" dt="2022-03-29T08:12:19.739" v="13151" actId="20577"/>
          <ac:spMkLst>
            <pc:docMk/>
            <pc:sldMk cId="857183396" sldId="1075"/>
            <ac:spMk id="38" creationId="{638A7D12-19ED-429E-AA35-6A470040C706}"/>
          </ac:spMkLst>
        </pc:spChg>
        <pc:graphicFrameChg chg="del">
          <ac:chgData name="Alexandros Anastasiou (TME)" userId="c6b2f1fa-3ddb-47a1-b2a5-72fedeac3108" providerId="ADAL" clId="{B5B37B80-1842-4B9D-AAC6-0D32367C007A}" dt="2022-03-28T08:47:10.002" v="10366" actId="478"/>
          <ac:graphicFrameMkLst>
            <pc:docMk/>
            <pc:sldMk cId="857183396" sldId="1075"/>
            <ac:graphicFrameMk id="11" creationId="{CDA3C97D-C376-4B4A-81F7-5E26F6E62436}"/>
          </ac:graphicFrameMkLst>
        </pc:graphicFrameChg>
        <pc:graphicFrameChg chg="add del mod modGraphic">
          <ac:chgData name="Alexandros Anastasiou (TME)" userId="c6b2f1fa-3ddb-47a1-b2a5-72fedeac3108" providerId="ADAL" clId="{B5B37B80-1842-4B9D-AAC6-0D32367C007A}" dt="2022-03-28T10:10:47.200" v="11323" actId="478"/>
          <ac:graphicFrameMkLst>
            <pc:docMk/>
            <pc:sldMk cId="857183396" sldId="1075"/>
            <ac:graphicFrameMk id="15" creationId="{CB63429A-A930-4FEF-819C-838FB97E25AA}"/>
          </ac:graphicFrameMkLst>
        </pc:graphicFrameChg>
        <pc:graphicFrameChg chg="add mod modGraphic">
          <ac:chgData name="Alexandros Anastasiou (TME)" userId="c6b2f1fa-3ddb-47a1-b2a5-72fedeac3108" providerId="ADAL" clId="{B5B37B80-1842-4B9D-AAC6-0D32367C007A}" dt="2022-03-28T10:13:22.784" v="11443" actId="1076"/>
          <ac:graphicFrameMkLst>
            <pc:docMk/>
            <pc:sldMk cId="857183396" sldId="1075"/>
            <ac:graphicFrameMk id="16" creationId="{DC435594-9D0E-47C2-81C5-E74DCAB6633A}"/>
          </ac:graphicFrameMkLst>
        </pc:graphicFrameChg>
        <pc:picChg chg="add del mod modCrop">
          <ac:chgData name="Alexandros Anastasiou (TME)" userId="c6b2f1fa-3ddb-47a1-b2a5-72fedeac3108" providerId="ADAL" clId="{B5B37B80-1842-4B9D-AAC6-0D32367C007A}" dt="2022-03-28T10:13:11.392" v="11436" actId="478"/>
          <ac:picMkLst>
            <pc:docMk/>
            <pc:sldMk cId="857183396" sldId="1075"/>
            <ac:picMk id="3" creationId="{7EA6B594-326F-4E11-B75D-490F0ADDE82E}"/>
          </ac:picMkLst>
        </pc:picChg>
        <pc:picChg chg="del">
          <ac:chgData name="Alexandros Anastasiou (TME)" userId="c6b2f1fa-3ddb-47a1-b2a5-72fedeac3108" providerId="ADAL" clId="{B5B37B80-1842-4B9D-AAC6-0D32367C007A}" dt="2022-03-28T08:47:10.002" v="10366" actId="478"/>
          <ac:picMkLst>
            <pc:docMk/>
            <pc:sldMk cId="857183396" sldId="1075"/>
            <ac:picMk id="6" creationId="{7C730A55-5762-448A-A035-5405002ECD63}"/>
          </ac:picMkLst>
        </pc:picChg>
        <pc:picChg chg="add del mod modCrop">
          <ac:chgData name="Alexandros Anastasiou (TME)" userId="c6b2f1fa-3ddb-47a1-b2a5-72fedeac3108" providerId="ADAL" clId="{B5B37B80-1842-4B9D-AAC6-0D32367C007A}" dt="2022-03-28T10:13:11.836" v="11437" actId="478"/>
          <ac:picMkLst>
            <pc:docMk/>
            <pc:sldMk cId="857183396" sldId="1075"/>
            <ac:picMk id="8" creationId="{AAADEAC8-151E-4784-95FF-A2B8889844AB}"/>
          </ac:picMkLst>
        </pc:picChg>
        <pc:picChg chg="add del mod modCrop">
          <ac:chgData name="Alexandros Anastasiou (TME)" userId="c6b2f1fa-3ddb-47a1-b2a5-72fedeac3108" providerId="ADAL" clId="{B5B37B80-1842-4B9D-AAC6-0D32367C007A}" dt="2022-03-28T10:28:28.070" v="11459" actId="478"/>
          <ac:picMkLst>
            <pc:docMk/>
            <pc:sldMk cId="857183396" sldId="1075"/>
            <ac:picMk id="20" creationId="{AA53DFDB-AAE4-4AC7-AE6F-D9BE9CB32DA6}"/>
          </ac:picMkLst>
        </pc:picChg>
        <pc:picChg chg="add mod ord">
          <ac:chgData name="Alexandros Anastasiou (TME)" userId="c6b2f1fa-3ddb-47a1-b2a5-72fedeac3108" providerId="ADAL" clId="{B5B37B80-1842-4B9D-AAC6-0D32367C007A}" dt="2022-03-29T07:53:28.217" v="12389" actId="14100"/>
          <ac:picMkLst>
            <pc:docMk/>
            <pc:sldMk cId="857183396" sldId="1075"/>
            <ac:picMk id="22" creationId="{D668EA25-B84A-48F0-BAB5-4C2E147D8C2B}"/>
          </ac:picMkLst>
        </pc:picChg>
        <pc:picChg chg="add del mod">
          <ac:chgData name="Alexandros Anastasiou (TME)" userId="c6b2f1fa-3ddb-47a1-b2a5-72fedeac3108" providerId="ADAL" clId="{B5B37B80-1842-4B9D-AAC6-0D32367C007A}" dt="2022-03-28T10:32:45.985" v="11618" actId="478"/>
          <ac:picMkLst>
            <pc:docMk/>
            <pc:sldMk cId="857183396" sldId="1075"/>
            <ac:picMk id="30" creationId="{F4E02584-F0C9-4B56-8C3D-6D9554261023}"/>
          </ac:picMkLst>
        </pc:picChg>
        <pc:picChg chg="add del mod">
          <ac:chgData name="Alexandros Anastasiou (TME)" userId="c6b2f1fa-3ddb-47a1-b2a5-72fedeac3108" providerId="ADAL" clId="{B5B37B80-1842-4B9D-AAC6-0D32367C007A}" dt="2022-03-28T10:35:19.621" v="11622" actId="478"/>
          <ac:picMkLst>
            <pc:docMk/>
            <pc:sldMk cId="857183396" sldId="1075"/>
            <ac:picMk id="31" creationId="{3D97AB3B-E432-4DC0-B205-C6939E0FC000}"/>
          </ac:picMkLst>
        </pc:picChg>
        <pc:picChg chg="add del mod modCrop">
          <ac:chgData name="Alexandros Anastasiou (TME)" userId="c6b2f1fa-3ddb-47a1-b2a5-72fedeac3108" providerId="ADAL" clId="{B5B37B80-1842-4B9D-AAC6-0D32367C007A}" dt="2022-03-28T10:38:16.129" v="11637" actId="478"/>
          <ac:picMkLst>
            <pc:docMk/>
            <pc:sldMk cId="857183396" sldId="1075"/>
            <ac:picMk id="33" creationId="{586BB38D-6567-4684-A21C-2F9D060EBE9E}"/>
          </ac:picMkLst>
        </pc:picChg>
        <pc:picChg chg="add mod modCrop">
          <ac:chgData name="Alexandros Anastasiou (TME)" userId="c6b2f1fa-3ddb-47a1-b2a5-72fedeac3108" providerId="ADAL" clId="{B5B37B80-1842-4B9D-AAC6-0D32367C007A}" dt="2022-03-28T10:38:37.084" v="11743" actId="1038"/>
          <ac:picMkLst>
            <pc:docMk/>
            <pc:sldMk cId="857183396" sldId="1075"/>
            <ac:picMk id="35" creationId="{C0F72CF9-EC21-4F66-A5F5-82A404AFAC5A}"/>
          </ac:picMkLst>
        </pc:picChg>
        <pc:cxnChg chg="add mod">
          <ac:chgData name="Alexandros Anastasiou (TME)" userId="c6b2f1fa-3ddb-47a1-b2a5-72fedeac3108" providerId="ADAL" clId="{B5B37B80-1842-4B9D-AAC6-0D32367C007A}" dt="2022-03-28T10:32:26.090" v="11612" actId="208"/>
          <ac:cxnSpMkLst>
            <pc:docMk/>
            <pc:sldMk cId="857183396" sldId="1075"/>
            <ac:cxnSpMk id="18" creationId="{17D811E9-2D46-4F60-8C38-7ADD8D985D6A}"/>
          </ac:cxnSpMkLst>
        </pc:cxnChg>
        <pc:cxnChg chg="add mod">
          <ac:chgData name="Alexandros Anastasiou (TME)" userId="c6b2f1fa-3ddb-47a1-b2a5-72fedeac3108" providerId="ADAL" clId="{B5B37B80-1842-4B9D-AAC6-0D32367C007A}" dt="2022-03-28T10:32:35.771" v="11615" actId="14100"/>
          <ac:cxnSpMkLst>
            <pc:docMk/>
            <pc:sldMk cId="857183396" sldId="1075"/>
            <ac:cxnSpMk id="27" creationId="{94B41623-CA4C-423D-800C-CBF76684E355}"/>
          </ac:cxnSpMkLst>
        </pc:cxnChg>
      </pc:sldChg>
      <pc:sldChg chg="add del">
        <pc:chgData name="Alexandros Anastasiou (TME)" userId="c6b2f1fa-3ddb-47a1-b2a5-72fedeac3108" providerId="ADAL" clId="{B5B37B80-1842-4B9D-AAC6-0D32367C007A}" dt="2022-03-28T05:58:58.904" v="6732" actId="2696"/>
        <pc:sldMkLst>
          <pc:docMk/>
          <pc:sldMk cId="315698431" sldId="1076"/>
        </pc:sldMkLst>
      </pc:sldChg>
      <pc:sldChg chg="addSp delSp modSp add del mod">
        <pc:chgData name="Alexandros Anastasiou (TME)" userId="c6b2f1fa-3ddb-47a1-b2a5-72fedeac3108" providerId="ADAL" clId="{B5B37B80-1842-4B9D-AAC6-0D32367C007A}" dt="2022-03-28T15:09:36.845" v="12315" actId="47"/>
        <pc:sldMkLst>
          <pc:docMk/>
          <pc:sldMk cId="742354674" sldId="1076"/>
        </pc:sldMkLst>
        <pc:spChg chg="del">
          <ac:chgData name="Alexandros Anastasiou (TME)" userId="c6b2f1fa-3ddb-47a1-b2a5-72fedeac3108" providerId="ADAL" clId="{B5B37B80-1842-4B9D-AAC6-0D32367C007A}" dt="2022-03-28T05:59:05.070" v="6734" actId="478"/>
          <ac:spMkLst>
            <pc:docMk/>
            <pc:sldMk cId="742354674" sldId="1076"/>
            <ac:spMk id="3" creationId="{55476934-C60F-45A2-B5EC-E488FA98B6D2}"/>
          </ac:spMkLst>
        </pc:spChg>
        <pc:spChg chg="del">
          <ac:chgData name="Alexandros Anastasiou (TME)" userId="c6b2f1fa-3ddb-47a1-b2a5-72fedeac3108" providerId="ADAL" clId="{B5B37B80-1842-4B9D-AAC6-0D32367C007A}" dt="2022-03-28T05:59:05.070" v="6734" actId="478"/>
          <ac:spMkLst>
            <pc:docMk/>
            <pc:sldMk cId="742354674" sldId="1076"/>
            <ac:spMk id="5" creationId="{863FB5C4-E447-4B61-8A4F-46A7A997230D}"/>
          </ac:spMkLst>
        </pc:spChg>
        <pc:spChg chg="add mod">
          <ac:chgData name="Alexandros Anastasiou (TME)" userId="c6b2f1fa-3ddb-47a1-b2a5-72fedeac3108" providerId="ADAL" clId="{B5B37B80-1842-4B9D-AAC6-0D32367C007A}" dt="2022-03-28T06:01:08.940" v="6811" actId="207"/>
          <ac:spMkLst>
            <pc:docMk/>
            <pc:sldMk cId="742354674" sldId="1076"/>
            <ac:spMk id="9" creationId="{27666586-E843-4EA3-AC70-4E181414D7C4}"/>
          </ac:spMkLst>
        </pc:spChg>
        <pc:graphicFrameChg chg="del">
          <ac:chgData name="Alexandros Anastasiou (TME)" userId="c6b2f1fa-3ddb-47a1-b2a5-72fedeac3108" providerId="ADAL" clId="{B5B37B80-1842-4B9D-AAC6-0D32367C007A}" dt="2022-03-28T05:59:05.070" v="6734" actId="478"/>
          <ac:graphicFrameMkLst>
            <pc:docMk/>
            <pc:sldMk cId="742354674" sldId="1076"/>
            <ac:graphicFrameMk id="6" creationId="{A83AF17B-A475-4D51-A81A-98093946B8FD}"/>
          </ac:graphicFrameMkLst>
        </pc:graphicFrameChg>
        <pc:graphicFrameChg chg="del">
          <ac:chgData name="Alexandros Anastasiou (TME)" userId="c6b2f1fa-3ddb-47a1-b2a5-72fedeac3108" providerId="ADAL" clId="{B5B37B80-1842-4B9D-AAC6-0D32367C007A}" dt="2022-03-28T05:59:05.070" v="6734" actId="478"/>
          <ac:graphicFrameMkLst>
            <pc:docMk/>
            <pc:sldMk cId="742354674" sldId="1076"/>
            <ac:graphicFrameMk id="7" creationId="{C73CF644-6AFC-4792-899D-E86ED7259DA3}"/>
          </ac:graphicFrameMkLst>
        </pc:graphicFrameChg>
        <pc:graphicFrameChg chg="del">
          <ac:chgData name="Alexandros Anastasiou (TME)" userId="c6b2f1fa-3ddb-47a1-b2a5-72fedeac3108" providerId="ADAL" clId="{B5B37B80-1842-4B9D-AAC6-0D32367C007A}" dt="2022-03-28T05:59:05.070" v="6734" actId="478"/>
          <ac:graphicFrameMkLst>
            <pc:docMk/>
            <pc:sldMk cId="742354674" sldId="1076"/>
            <ac:graphicFrameMk id="8" creationId="{EF232D41-08C0-4B6B-A897-8C100872527B}"/>
          </ac:graphicFrameMkLst>
        </pc:graphicFrameChg>
      </pc:sldChg>
      <pc:sldChg chg="modSp add del mod">
        <pc:chgData name="Alexandros Anastasiou (TME)" userId="c6b2f1fa-3ddb-47a1-b2a5-72fedeac3108" providerId="ADAL" clId="{B5B37B80-1842-4B9D-AAC6-0D32367C007A}" dt="2022-03-28T13:20:38" v="12192" actId="47"/>
        <pc:sldMkLst>
          <pc:docMk/>
          <pc:sldMk cId="674159532" sldId="1077"/>
        </pc:sldMkLst>
        <pc:spChg chg="mod">
          <ac:chgData name="Alexandros Anastasiou (TME)" userId="c6b2f1fa-3ddb-47a1-b2a5-72fedeac3108" providerId="ADAL" clId="{B5B37B80-1842-4B9D-AAC6-0D32367C007A}" dt="2022-03-28T06:01:31.069" v="6820" actId="207"/>
          <ac:spMkLst>
            <pc:docMk/>
            <pc:sldMk cId="674159532" sldId="1077"/>
            <ac:spMk id="9" creationId="{27666586-E843-4EA3-AC70-4E181414D7C4}"/>
          </ac:spMkLst>
        </pc:spChg>
      </pc:sldChg>
      <pc:sldChg chg="modSp add del mod">
        <pc:chgData name="Alexandros Anastasiou (TME)" userId="c6b2f1fa-3ddb-47a1-b2a5-72fedeac3108" providerId="ADAL" clId="{B5B37B80-1842-4B9D-AAC6-0D32367C007A}" dt="2022-03-28T13:20:38" v="12192" actId="47"/>
        <pc:sldMkLst>
          <pc:docMk/>
          <pc:sldMk cId="1306251194" sldId="1078"/>
        </pc:sldMkLst>
        <pc:spChg chg="mod">
          <ac:chgData name="Alexandros Anastasiou (TME)" userId="c6b2f1fa-3ddb-47a1-b2a5-72fedeac3108" providerId="ADAL" clId="{B5B37B80-1842-4B9D-AAC6-0D32367C007A}" dt="2022-03-28T06:01:51.685" v="6824" actId="207"/>
          <ac:spMkLst>
            <pc:docMk/>
            <pc:sldMk cId="1306251194" sldId="1078"/>
            <ac:spMk id="9" creationId="{27666586-E843-4EA3-AC70-4E181414D7C4}"/>
          </ac:spMkLst>
        </pc:spChg>
      </pc:sldChg>
      <pc:sldChg chg="addSp delSp modSp add mod">
        <pc:chgData name="Alexandros Anastasiou (TME)" userId="c6b2f1fa-3ddb-47a1-b2a5-72fedeac3108" providerId="ADAL" clId="{B5B37B80-1842-4B9D-AAC6-0D32367C007A}" dt="2022-03-29T08:14:02.089" v="13220" actId="20577"/>
        <pc:sldMkLst>
          <pc:docMk/>
          <pc:sldMk cId="99433712" sldId="1079"/>
        </pc:sldMkLst>
        <pc:spChg chg="add mod">
          <ac:chgData name="Alexandros Anastasiou (TME)" userId="c6b2f1fa-3ddb-47a1-b2a5-72fedeac3108" providerId="ADAL" clId="{B5B37B80-1842-4B9D-AAC6-0D32367C007A}" dt="2022-03-28T08:57:05.908" v="10540" actId="208"/>
          <ac:spMkLst>
            <pc:docMk/>
            <pc:sldMk cId="99433712" sldId="1079"/>
            <ac:spMk id="2" creationId="{FAB529A0-050A-4B51-9AC1-AECF003D7CA1}"/>
          </ac:spMkLst>
        </pc:spChg>
        <pc:spChg chg="add mod">
          <ac:chgData name="Alexandros Anastasiou (TME)" userId="c6b2f1fa-3ddb-47a1-b2a5-72fedeac3108" providerId="ADAL" clId="{B5B37B80-1842-4B9D-AAC6-0D32367C007A}" dt="2022-03-29T08:14:02.089" v="13220" actId="20577"/>
          <ac:spMkLst>
            <pc:docMk/>
            <pc:sldMk cId="99433712" sldId="1079"/>
            <ac:spMk id="6" creationId="{F4D0BD54-DAF4-409C-9E60-2FD8A89D4CAB}"/>
          </ac:spMkLst>
        </pc:spChg>
        <pc:spChg chg="add del mod">
          <ac:chgData name="Alexandros Anastasiou (TME)" userId="c6b2f1fa-3ddb-47a1-b2a5-72fedeac3108" providerId="ADAL" clId="{B5B37B80-1842-4B9D-AAC6-0D32367C007A}" dt="2022-03-28T08:55:11.289" v="10429" actId="478"/>
          <ac:spMkLst>
            <pc:docMk/>
            <pc:sldMk cId="99433712" sldId="1079"/>
            <ac:spMk id="7" creationId="{9EA08FB8-D00F-44F8-AE6A-ED45A5964FFA}"/>
          </ac:spMkLst>
        </pc:spChg>
      </pc:sldChg>
      <pc:sldChg chg="addSp delSp modSp add mod">
        <pc:chgData name="Alexandros Anastasiou (TME)" userId="c6b2f1fa-3ddb-47a1-b2a5-72fedeac3108" providerId="ADAL" clId="{B5B37B80-1842-4B9D-AAC6-0D32367C007A}" dt="2022-03-29T13:14:37.734" v="13261" actId="1076"/>
        <pc:sldMkLst>
          <pc:docMk/>
          <pc:sldMk cId="1735138052" sldId="1080"/>
        </pc:sldMkLst>
        <pc:spChg chg="del">
          <ac:chgData name="Alexandros Anastasiou (TME)" userId="c6b2f1fa-3ddb-47a1-b2a5-72fedeac3108" providerId="ADAL" clId="{B5B37B80-1842-4B9D-AAC6-0D32367C007A}" dt="2022-03-29T08:03:43.908" v="12892" actId="478"/>
          <ac:spMkLst>
            <pc:docMk/>
            <pc:sldMk cId="1735138052" sldId="1080"/>
            <ac:spMk id="12" creationId="{3D2886FF-FCA0-43AB-847A-0CD664881366}"/>
          </ac:spMkLst>
        </pc:spChg>
        <pc:spChg chg="del">
          <ac:chgData name="Alexandros Anastasiou (TME)" userId="c6b2f1fa-3ddb-47a1-b2a5-72fedeac3108" providerId="ADAL" clId="{B5B37B80-1842-4B9D-AAC6-0D32367C007A}" dt="2022-03-29T08:03:46.529" v="12893" actId="478"/>
          <ac:spMkLst>
            <pc:docMk/>
            <pc:sldMk cId="1735138052" sldId="1080"/>
            <ac:spMk id="13" creationId="{4DED60E1-6F80-4401-A6D3-10C6C1A1DF7D}"/>
          </ac:spMkLst>
        </pc:spChg>
        <pc:spChg chg="add mod">
          <ac:chgData name="Alexandros Anastasiou (TME)" userId="c6b2f1fa-3ddb-47a1-b2a5-72fedeac3108" providerId="ADAL" clId="{B5B37B80-1842-4B9D-AAC6-0D32367C007A}" dt="2022-03-29T13:14:21.188" v="13259" actId="1076"/>
          <ac:spMkLst>
            <pc:docMk/>
            <pc:sldMk cId="1735138052" sldId="1080"/>
            <ac:spMk id="15" creationId="{C98FA047-B4EA-4A36-9ED7-BA2D9F0BF3AE}"/>
          </ac:spMkLst>
        </pc:spChg>
        <pc:spChg chg="add del mod">
          <ac:chgData name="Alexandros Anastasiou (TME)" userId="c6b2f1fa-3ddb-47a1-b2a5-72fedeac3108" providerId="ADAL" clId="{B5B37B80-1842-4B9D-AAC6-0D32367C007A}" dt="2022-03-29T08:03:56.049" v="12906" actId="478"/>
          <ac:spMkLst>
            <pc:docMk/>
            <pc:sldMk cId="1735138052" sldId="1080"/>
            <ac:spMk id="17" creationId="{943787D6-8E1F-4A22-ADF8-B91EF1CE990B}"/>
          </ac:spMkLst>
        </pc:spChg>
        <pc:spChg chg="add mod">
          <ac:chgData name="Alexandros Anastasiou (TME)" userId="c6b2f1fa-3ddb-47a1-b2a5-72fedeac3108" providerId="ADAL" clId="{B5B37B80-1842-4B9D-AAC6-0D32367C007A}" dt="2022-03-29T08:12:25.324" v="13160" actId="20577"/>
          <ac:spMkLst>
            <pc:docMk/>
            <pc:sldMk cId="1735138052" sldId="1080"/>
            <ac:spMk id="18" creationId="{30B52CD3-88D8-4CC0-ADA9-773CC1A0B6B0}"/>
          </ac:spMkLst>
        </pc:spChg>
        <pc:spChg chg="add mod">
          <ac:chgData name="Alexandros Anastasiou (TME)" userId="c6b2f1fa-3ddb-47a1-b2a5-72fedeac3108" providerId="ADAL" clId="{B5B37B80-1842-4B9D-AAC6-0D32367C007A}" dt="2022-03-29T13:14:37.734" v="13261" actId="1076"/>
          <ac:spMkLst>
            <pc:docMk/>
            <pc:sldMk cId="1735138052" sldId="1080"/>
            <ac:spMk id="19" creationId="{1C4DDE1B-42B2-4F5B-BE45-965822856F02}"/>
          </ac:spMkLst>
        </pc:spChg>
        <pc:graphicFrameChg chg="del">
          <ac:chgData name="Alexandros Anastasiou (TME)" userId="c6b2f1fa-3ddb-47a1-b2a5-72fedeac3108" providerId="ADAL" clId="{B5B37B80-1842-4B9D-AAC6-0D32367C007A}" dt="2022-03-28T10:40:08.113" v="11805" actId="478"/>
          <ac:graphicFrameMkLst>
            <pc:docMk/>
            <pc:sldMk cId="1735138052" sldId="1080"/>
            <ac:graphicFrameMk id="16" creationId="{DC435594-9D0E-47C2-81C5-E74DCAB6633A}"/>
          </ac:graphicFrameMkLst>
        </pc:graphicFrameChg>
        <pc:picChg chg="del">
          <ac:chgData name="Alexandros Anastasiou (TME)" userId="c6b2f1fa-3ddb-47a1-b2a5-72fedeac3108" providerId="ADAL" clId="{B5B37B80-1842-4B9D-AAC6-0D32367C007A}" dt="2022-03-29T08:03:36.471" v="12891" actId="478"/>
          <ac:picMkLst>
            <pc:docMk/>
            <pc:sldMk cId="1735138052" sldId="1080"/>
            <ac:picMk id="3" creationId="{7EA6B594-326F-4E11-B75D-490F0ADDE82E}"/>
          </ac:picMkLst>
        </pc:picChg>
        <pc:picChg chg="add del mod">
          <ac:chgData name="Alexandros Anastasiou (TME)" userId="c6b2f1fa-3ddb-47a1-b2a5-72fedeac3108" providerId="ADAL" clId="{B5B37B80-1842-4B9D-AAC6-0D32367C007A}" dt="2022-03-29T07:56:18.959" v="12481" actId="478"/>
          <ac:picMkLst>
            <pc:docMk/>
            <pc:sldMk cId="1735138052" sldId="1080"/>
            <ac:picMk id="5" creationId="{F97B8E82-8D78-4B4E-A9C9-F42596B37A60}"/>
          </ac:picMkLst>
        </pc:picChg>
        <pc:picChg chg="del">
          <ac:chgData name="Alexandros Anastasiou (TME)" userId="c6b2f1fa-3ddb-47a1-b2a5-72fedeac3108" providerId="ADAL" clId="{B5B37B80-1842-4B9D-AAC6-0D32367C007A}" dt="2022-03-28T10:40:06.447" v="11804" actId="478"/>
          <ac:picMkLst>
            <pc:docMk/>
            <pc:sldMk cId="1735138052" sldId="1080"/>
            <ac:picMk id="8" creationId="{AAADEAC8-151E-4784-95FF-A2B8889844AB}"/>
          </ac:picMkLst>
        </pc:picChg>
        <pc:picChg chg="add mod">
          <ac:chgData name="Alexandros Anastasiou (TME)" userId="c6b2f1fa-3ddb-47a1-b2a5-72fedeac3108" providerId="ADAL" clId="{B5B37B80-1842-4B9D-AAC6-0D32367C007A}" dt="2022-03-29T08:04:11.753" v="12983" actId="1035"/>
          <ac:picMkLst>
            <pc:docMk/>
            <pc:sldMk cId="1735138052" sldId="1080"/>
            <ac:picMk id="9" creationId="{ADA4E6A6-4F2F-4A93-BBD1-A52A9853EEE2}"/>
          </ac:picMkLst>
        </pc:picChg>
        <pc:picChg chg="add mod">
          <ac:chgData name="Alexandros Anastasiou (TME)" userId="c6b2f1fa-3ddb-47a1-b2a5-72fedeac3108" providerId="ADAL" clId="{B5B37B80-1842-4B9D-AAC6-0D32367C007A}" dt="2022-03-29T08:04:15.747" v="12984" actId="1076"/>
          <ac:picMkLst>
            <pc:docMk/>
            <pc:sldMk cId="1735138052" sldId="1080"/>
            <ac:picMk id="14" creationId="{B26EC500-19DD-4431-846A-25E0C185AF02}"/>
          </ac:picMkLst>
        </pc:picChg>
      </pc:sldChg>
      <pc:sldChg chg="new del">
        <pc:chgData name="Alexandros Anastasiou (TME)" userId="c6b2f1fa-3ddb-47a1-b2a5-72fedeac3108" providerId="ADAL" clId="{B5B37B80-1842-4B9D-AAC6-0D32367C007A}" dt="2022-03-28T09:32:03.223" v="10682" actId="680"/>
        <pc:sldMkLst>
          <pc:docMk/>
          <pc:sldMk cId="3452714378" sldId="1080"/>
        </pc:sldMkLst>
      </pc:sldChg>
      <pc:sldChg chg="delSp modSp add mod">
        <pc:chgData name="Alexandros Anastasiou (TME)" userId="c6b2f1fa-3ddb-47a1-b2a5-72fedeac3108" providerId="ADAL" clId="{B5B37B80-1842-4B9D-AAC6-0D32367C007A}" dt="2022-03-29T08:15:09.622" v="13256" actId="1076"/>
        <pc:sldMkLst>
          <pc:docMk/>
          <pc:sldMk cId="1853994848" sldId="1081"/>
        </pc:sldMkLst>
        <pc:spChg chg="del">
          <ac:chgData name="Alexandros Anastasiou (TME)" userId="c6b2f1fa-3ddb-47a1-b2a5-72fedeac3108" providerId="ADAL" clId="{B5B37B80-1842-4B9D-AAC6-0D32367C007A}" dt="2022-03-29T08:05:56.327" v="13112" actId="478"/>
          <ac:spMkLst>
            <pc:docMk/>
            <pc:sldMk cId="1853994848" sldId="1081"/>
            <ac:spMk id="12" creationId="{3D2886FF-FCA0-43AB-847A-0CD664881366}"/>
          </ac:spMkLst>
        </pc:spChg>
        <pc:spChg chg="mod">
          <ac:chgData name="Alexandros Anastasiou (TME)" userId="c6b2f1fa-3ddb-47a1-b2a5-72fedeac3108" providerId="ADAL" clId="{B5B37B80-1842-4B9D-AAC6-0D32367C007A}" dt="2022-03-29T08:15:09.622" v="13256" actId="1076"/>
          <ac:spMkLst>
            <pc:docMk/>
            <pc:sldMk cId="1853994848" sldId="1081"/>
            <ac:spMk id="13" creationId="{4DED60E1-6F80-4401-A6D3-10C6C1A1DF7D}"/>
          </ac:spMkLst>
        </pc:spChg>
        <pc:spChg chg="mod">
          <ac:chgData name="Alexandros Anastasiou (TME)" userId="c6b2f1fa-3ddb-47a1-b2a5-72fedeac3108" providerId="ADAL" clId="{B5B37B80-1842-4B9D-AAC6-0D32367C007A}" dt="2022-03-29T08:02:41.188" v="12842" actId="20577"/>
          <ac:spMkLst>
            <pc:docMk/>
            <pc:sldMk cId="1853994848" sldId="1081"/>
            <ac:spMk id="18" creationId="{30B52CD3-88D8-4CC0-ADA9-773CC1A0B6B0}"/>
          </ac:spMkLst>
        </pc:spChg>
        <pc:picChg chg="mod">
          <ac:chgData name="Alexandros Anastasiou (TME)" userId="c6b2f1fa-3ddb-47a1-b2a5-72fedeac3108" providerId="ADAL" clId="{B5B37B80-1842-4B9D-AAC6-0D32367C007A}" dt="2022-03-29T08:06:12.545" v="13140" actId="1037"/>
          <ac:picMkLst>
            <pc:docMk/>
            <pc:sldMk cId="1853994848" sldId="1081"/>
            <ac:picMk id="3" creationId="{7EA6B594-326F-4E11-B75D-490F0ADDE82E}"/>
          </ac:picMkLst>
        </pc:picChg>
        <pc:picChg chg="del mod">
          <ac:chgData name="Alexandros Anastasiou (TME)" userId="c6b2f1fa-3ddb-47a1-b2a5-72fedeac3108" providerId="ADAL" clId="{B5B37B80-1842-4B9D-AAC6-0D32367C007A}" dt="2022-03-29T08:05:38.434" v="13104" actId="478"/>
          <ac:picMkLst>
            <pc:docMk/>
            <pc:sldMk cId="1853994848" sldId="1081"/>
            <ac:picMk id="9" creationId="{ADA4E6A6-4F2F-4A93-BBD1-A52A9853EEE2}"/>
          </ac:picMkLst>
        </pc:picChg>
        <pc:picChg chg="mod">
          <ac:chgData name="Alexandros Anastasiou (TME)" userId="c6b2f1fa-3ddb-47a1-b2a5-72fedeac3108" providerId="ADAL" clId="{B5B37B80-1842-4B9D-AAC6-0D32367C007A}" dt="2022-03-29T08:05:40.742" v="13105" actId="1076"/>
          <ac:picMkLst>
            <pc:docMk/>
            <pc:sldMk cId="1853994848" sldId="1081"/>
            <ac:picMk id="14" creationId="{B26EC500-19DD-4431-846A-25E0C185AF02}"/>
          </ac:picMkLst>
        </pc:picChg>
      </pc:sldChg>
      <pc:sldChg chg="delSp modSp add mod">
        <pc:chgData name="Alexandros Anastasiou (TME)" userId="c6b2f1fa-3ddb-47a1-b2a5-72fedeac3108" providerId="ADAL" clId="{B5B37B80-1842-4B9D-AAC6-0D32367C007A}" dt="2022-03-29T08:13:11.316" v="13191" actId="478"/>
        <pc:sldMkLst>
          <pc:docMk/>
          <pc:sldMk cId="1086570314" sldId="1082"/>
        </pc:sldMkLst>
        <pc:spChg chg="del mod">
          <ac:chgData name="Alexandros Anastasiou (TME)" userId="c6b2f1fa-3ddb-47a1-b2a5-72fedeac3108" providerId="ADAL" clId="{B5B37B80-1842-4B9D-AAC6-0D32367C007A}" dt="2022-03-29T08:13:11.316" v="13191" actId="478"/>
          <ac:spMkLst>
            <pc:docMk/>
            <pc:sldMk cId="1086570314" sldId="1082"/>
            <ac:spMk id="12" creationId="{3D2886FF-FCA0-43AB-847A-0CD664881366}"/>
          </ac:spMkLst>
        </pc:spChg>
        <pc:spChg chg="del">
          <ac:chgData name="Alexandros Anastasiou (TME)" userId="c6b2f1fa-3ddb-47a1-b2a5-72fedeac3108" providerId="ADAL" clId="{B5B37B80-1842-4B9D-AAC6-0D32367C007A}" dt="2022-03-29T08:13:10.308" v="13189" actId="478"/>
          <ac:spMkLst>
            <pc:docMk/>
            <pc:sldMk cId="1086570314" sldId="1082"/>
            <ac:spMk id="13" creationId="{4DED60E1-6F80-4401-A6D3-10C6C1A1DF7D}"/>
          </ac:spMkLst>
        </pc:spChg>
        <pc:spChg chg="del">
          <ac:chgData name="Alexandros Anastasiou (TME)" userId="c6b2f1fa-3ddb-47a1-b2a5-72fedeac3108" providerId="ADAL" clId="{B5B37B80-1842-4B9D-AAC6-0D32367C007A}" dt="2022-03-29T08:13:10.308" v="13189" actId="478"/>
          <ac:spMkLst>
            <pc:docMk/>
            <pc:sldMk cId="1086570314" sldId="1082"/>
            <ac:spMk id="17" creationId="{943787D6-8E1F-4A22-ADF8-B91EF1CE990B}"/>
          </ac:spMkLst>
        </pc:spChg>
        <pc:spChg chg="mod">
          <ac:chgData name="Alexandros Anastasiou (TME)" userId="c6b2f1fa-3ddb-47a1-b2a5-72fedeac3108" providerId="ADAL" clId="{B5B37B80-1842-4B9D-AAC6-0D32367C007A}" dt="2022-03-29T08:13:04.347" v="13184" actId="1037"/>
          <ac:spMkLst>
            <pc:docMk/>
            <pc:sldMk cId="1086570314" sldId="1082"/>
            <ac:spMk id="18" creationId="{30B52CD3-88D8-4CC0-ADA9-773CC1A0B6B0}"/>
          </ac:spMkLst>
        </pc:spChg>
        <pc:picChg chg="del">
          <ac:chgData name="Alexandros Anastasiou (TME)" userId="c6b2f1fa-3ddb-47a1-b2a5-72fedeac3108" providerId="ADAL" clId="{B5B37B80-1842-4B9D-AAC6-0D32367C007A}" dt="2022-03-29T08:13:07.486" v="13185" actId="478"/>
          <ac:picMkLst>
            <pc:docMk/>
            <pc:sldMk cId="1086570314" sldId="1082"/>
            <ac:picMk id="3" creationId="{7EA6B594-326F-4E11-B75D-490F0ADDE82E}"/>
          </ac:picMkLst>
        </pc:picChg>
        <pc:picChg chg="del mod">
          <ac:chgData name="Alexandros Anastasiou (TME)" userId="c6b2f1fa-3ddb-47a1-b2a5-72fedeac3108" providerId="ADAL" clId="{B5B37B80-1842-4B9D-AAC6-0D32367C007A}" dt="2022-03-29T08:13:07.887" v="13187" actId="478"/>
          <ac:picMkLst>
            <pc:docMk/>
            <pc:sldMk cId="1086570314" sldId="1082"/>
            <ac:picMk id="9" creationId="{ADA4E6A6-4F2F-4A93-BBD1-A52A9853EEE2}"/>
          </ac:picMkLst>
        </pc:picChg>
        <pc:picChg chg="del">
          <ac:chgData name="Alexandros Anastasiou (TME)" userId="c6b2f1fa-3ddb-47a1-b2a5-72fedeac3108" providerId="ADAL" clId="{B5B37B80-1842-4B9D-AAC6-0D32367C007A}" dt="2022-03-29T08:13:08.356" v="13188" actId="478"/>
          <ac:picMkLst>
            <pc:docMk/>
            <pc:sldMk cId="1086570314" sldId="1082"/>
            <ac:picMk id="14" creationId="{B26EC500-19DD-4431-846A-25E0C185AF02}"/>
          </ac:picMkLst>
        </pc:picChg>
      </pc:sldChg>
      <pc:sldChg chg="modSp add mod">
        <pc:chgData name="Alexandros Anastasiou (TME)" userId="c6b2f1fa-3ddb-47a1-b2a5-72fedeac3108" providerId="ADAL" clId="{B5B37B80-1842-4B9D-AAC6-0D32367C007A}" dt="2022-03-29T08:13:48.785" v="13205" actId="20577"/>
        <pc:sldMkLst>
          <pc:docMk/>
          <pc:sldMk cId="3094070011" sldId="1083"/>
        </pc:sldMkLst>
        <pc:spChg chg="mod">
          <ac:chgData name="Alexandros Anastasiou (TME)" userId="c6b2f1fa-3ddb-47a1-b2a5-72fedeac3108" providerId="ADAL" clId="{B5B37B80-1842-4B9D-AAC6-0D32367C007A}" dt="2022-03-29T08:13:48.785" v="13205" actId="20577"/>
          <ac:spMkLst>
            <pc:docMk/>
            <pc:sldMk cId="3094070011" sldId="1083"/>
            <ac:spMk id="18" creationId="{30B52CD3-88D8-4CC0-ADA9-773CC1A0B6B0}"/>
          </ac:spMkLst>
        </pc:spChg>
      </pc:sldChg>
      <pc:sldChg chg="modSp add mod">
        <pc:chgData name="Alexandros Anastasiou (TME)" userId="c6b2f1fa-3ddb-47a1-b2a5-72fedeac3108" providerId="ADAL" clId="{B5B37B80-1842-4B9D-AAC6-0D32367C007A}" dt="2022-03-29T08:14:22.866" v="13245" actId="20577"/>
        <pc:sldMkLst>
          <pc:docMk/>
          <pc:sldMk cId="3289175614" sldId="1084"/>
        </pc:sldMkLst>
        <pc:spChg chg="mod">
          <ac:chgData name="Alexandros Anastasiou (TME)" userId="c6b2f1fa-3ddb-47a1-b2a5-72fedeac3108" providerId="ADAL" clId="{B5B37B80-1842-4B9D-AAC6-0D32367C007A}" dt="2022-03-29T08:14:22.866" v="13245" actId="20577"/>
          <ac:spMkLst>
            <pc:docMk/>
            <pc:sldMk cId="3289175614" sldId="1084"/>
            <ac:spMk id="18" creationId="{30B52CD3-88D8-4CC0-ADA9-773CC1A0B6B0}"/>
          </ac:spMkLst>
        </pc:spChg>
      </pc:sldChg>
    </pc:docChg>
  </pc:docChgLst>
  <pc:docChgLst>
    <pc:chgData name="Ihssane Bzikha (TME)" userId="S::ihssane.bzikha@toyota-europe.com::65b06ad0-54ea-422e-944c-8eede1b57610" providerId="AD" clId="Web-{C4AAC55C-246A-7E3A-02FD-453EE1610061}"/>
    <pc:docChg chg="">
      <pc:chgData name="Ihssane Bzikha (TME)" userId="S::ihssane.bzikha@toyota-europe.com::65b06ad0-54ea-422e-944c-8eede1b57610" providerId="AD" clId="Web-{C4AAC55C-246A-7E3A-02FD-453EE1610061}" dt="2022-03-29T15:22:31.631" v="11"/>
      <pc:docMkLst>
        <pc:docMk/>
      </pc:docMkLst>
      <pc:sldChg chg="addCm modCm">
        <pc:chgData name="Ihssane Bzikha (TME)" userId="S::ihssane.bzikha@toyota-europe.com::65b06ad0-54ea-422e-944c-8eede1b57610" providerId="AD" clId="Web-{C4AAC55C-246A-7E3A-02FD-453EE1610061}" dt="2022-03-29T15:20:39.393" v="8"/>
        <pc:sldMkLst>
          <pc:docMk/>
          <pc:sldMk cId="3823521601" sldId="1072"/>
        </pc:sldMkLst>
      </pc:sldChg>
      <pc:sldChg chg="addCm modCm">
        <pc:chgData name="Ihssane Bzikha (TME)" userId="S::ihssane.bzikha@toyota-europe.com::65b06ad0-54ea-422e-944c-8eede1b57610" providerId="AD" clId="Web-{C4AAC55C-246A-7E3A-02FD-453EE1610061}" dt="2022-03-29T15:12:06.442" v="3"/>
        <pc:sldMkLst>
          <pc:docMk/>
          <pc:sldMk cId="2089662257" sldId="1074"/>
        </pc:sldMkLst>
      </pc:sldChg>
      <pc:sldChg chg="addCm modCm">
        <pc:chgData name="Ihssane Bzikha (TME)" userId="S::ihssane.bzikha@toyota-europe.com::65b06ad0-54ea-422e-944c-8eede1b57610" providerId="AD" clId="Web-{C4AAC55C-246A-7E3A-02FD-453EE1610061}" dt="2022-03-29T15:16:14.183" v="6"/>
        <pc:sldMkLst>
          <pc:docMk/>
          <pc:sldMk cId="1735138052" sldId="1080"/>
        </pc:sldMkLst>
      </pc:sldChg>
      <pc:sldChg chg="addCm modCm">
        <pc:chgData name="Ihssane Bzikha (TME)" userId="S::ihssane.bzikha@toyota-europe.com::65b06ad0-54ea-422e-944c-8eede1b57610" providerId="AD" clId="Web-{C4AAC55C-246A-7E3A-02FD-453EE1610061}" dt="2022-03-29T15:22:31.631" v="11"/>
        <pc:sldMkLst>
          <pc:docMk/>
          <pc:sldMk cId="1853994848" sldId="1081"/>
        </pc:sldMkLst>
      </pc:sldChg>
    </pc:docChg>
  </pc:docChgLst>
  <pc:docChgLst>
    <pc:chgData name="Alexandros Anastasiou (TME)" userId="c6b2f1fa-3ddb-47a1-b2a5-72fedeac3108" providerId="ADAL" clId="{1B750C31-4E5F-42BE-9DA8-E5673DFED15D}"/>
    <pc:docChg chg="modSld sldOrd">
      <pc:chgData name="Alexandros Anastasiou (TME)" userId="c6b2f1fa-3ddb-47a1-b2a5-72fedeac3108" providerId="ADAL" clId="{1B750C31-4E5F-42BE-9DA8-E5673DFED15D}" dt="2022-04-01T17:36:23.883" v="1"/>
      <pc:docMkLst>
        <pc:docMk/>
      </pc:docMkLst>
      <pc:sldChg chg="ord">
        <pc:chgData name="Alexandros Anastasiou (TME)" userId="c6b2f1fa-3ddb-47a1-b2a5-72fedeac3108" providerId="ADAL" clId="{1B750C31-4E5F-42BE-9DA8-E5673DFED15D}" dt="2022-04-01T17:36:23.883" v="1"/>
        <pc:sldMkLst>
          <pc:docMk/>
          <pc:sldMk cId="315115921" sldId="1073"/>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3-31T13:15:25.588" idx="30">
    <p:pos x="3323" y="1059"/>
    <p:text>[@Alexandros Anastasiou (TME)], I remember some supplier had a modified Vienna PFC</p:text>
    <p:extLst>
      <p:ext uri="{C676402C-5697-4E1C-873F-D02D1690AC5C}">
        <p15:threadingInfo xmlns:p15="http://schemas.microsoft.com/office/powerpoint/2012/main" timeZoneBias="-120"/>
      </p:ext>
    </p:extLst>
  </p:cm>
  <p:cm authorId="1" dt="2022-03-31T13:19:12.813" idx="32">
    <p:pos x="3323" y="1195"/>
    <p:text>Also, should not have any - for PFC topology (each charger needs some kind of PFC)</p:text>
    <p:extLst>
      <p:ext uri="{C676402C-5697-4E1C-873F-D02D1690AC5C}">
        <p15:threadingInfo xmlns:p15="http://schemas.microsoft.com/office/powerpoint/2012/main" timeZoneBias="-120">
          <p15:parentCm authorId="1" idx="30"/>
        </p15:threadingInfo>
      </p:ext>
    </p:extLst>
  </p:cm>
  <p:cm authorId="1" dt="2022-03-31T13:16:05.359" idx="31">
    <p:pos x="2193" y="980"/>
    <p:text>[@Alexandros Anastasiou (TME)], would be nicer to show results by bar graph (eg count of PFC topology, count of switch type, etc)</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F1E7A8-3E10-4D84-98C1-551E031EB731}" type="doc">
      <dgm:prSet loTypeId="urn:microsoft.com/office/officeart/2005/8/layout/chevron1" loCatId="process" qsTypeId="urn:microsoft.com/office/officeart/2005/8/quickstyle/simple1" qsCatId="simple" csTypeId="urn:microsoft.com/office/officeart/2005/8/colors/accent1_2" csCatId="accent1" phldr="1"/>
      <dgm:spPr/>
    </dgm:pt>
    <dgm:pt modelId="{6F112370-7550-4000-B829-DDDC9DD88550}">
      <dgm:prSet phldrT="[Text]"/>
      <dgm:spPr/>
      <dgm:t>
        <a:bodyPr/>
        <a:lstStyle/>
        <a:p>
          <a:r>
            <a:rPr lang="en-US"/>
            <a:t>Interface</a:t>
          </a:r>
          <a:endParaRPr lang="en-GB"/>
        </a:p>
      </dgm:t>
    </dgm:pt>
    <dgm:pt modelId="{48F597C5-4218-415C-B102-168D46307436}" type="parTrans" cxnId="{03AF6568-3504-48E7-A77D-D7EE2801CDE4}">
      <dgm:prSet/>
      <dgm:spPr/>
      <dgm:t>
        <a:bodyPr/>
        <a:lstStyle/>
        <a:p>
          <a:endParaRPr lang="en-GB"/>
        </a:p>
      </dgm:t>
    </dgm:pt>
    <dgm:pt modelId="{38D34208-3838-434F-B5CB-599BFE44B6B0}" type="sibTrans" cxnId="{03AF6568-3504-48E7-A77D-D7EE2801CDE4}">
      <dgm:prSet/>
      <dgm:spPr/>
      <dgm:t>
        <a:bodyPr/>
        <a:lstStyle/>
        <a:p>
          <a:endParaRPr lang="en-GB"/>
        </a:p>
      </dgm:t>
    </dgm:pt>
    <dgm:pt modelId="{CA442C5F-BABD-4324-95F9-F97020850B24}">
      <dgm:prSet phldrT="[Text]" custT="1"/>
      <dgm:spPr/>
      <dgm:t>
        <a:bodyPr/>
        <a:lstStyle/>
        <a:p>
          <a:r>
            <a:rPr lang="en-US" sz="1100"/>
            <a:t>Affiliation</a:t>
          </a:r>
          <a:endParaRPr lang="en-GB" sz="1100"/>
        </a:p>
      </dgm:t>
    </dgm:pt>
    <dgm:pt modelId="{A6B35295-F27E-4859-947F-E784C3C6278E}" type="parTrans" cxnId="{FE5479BB-87AD-463B-8A79-682552843A66}">
      <dgm:prSet/>
      <dgm:spPr/>
      <dgm:t>
        <a:bodyPr/>
        <a:lstStyle/>
        <a:p>
          <a:endParaRPr lang="en-GB"/>
        </a:p>
      </dgm:t>
    </dgm:pt>
    <dgm:pt modelId="{18CBCF99-64E2-4FF2-BDA1-7AE2CC823366}" type="sibTrans" cxnId="{FE5479BB-87AD-463B-8A79-682552843A66}">
      <dgm:prSet/>
      <dgm:spPr/>
      <dgm:t>
        <a:bodyPr/>
        <a:lstStyle/>
        <a:p>
          <a:endParaRPr lang="en-GB"/>
        </a:p>
      </dgm:t>
    </dgm:pt>
    <dgm:pt modelId="{EBF77A4E-8104-4802-83C3-5C59AE2A40DB}">
      <dgm:prSet phldrT="[Text]" custT="1"/>
      <dgm:spPr/>
      <dgm:t>
        <a:bodyPr/>
        <a:lstStyle/>
        <a:p>
          <a:r>
            <a:rPr lang="en-US" sz="1050"/>
            <a:t>PowerBI Visuals</a:t>
          </a:r>
          <a:endParaRPr lang="en-GB" sz="1050"/>
        </a:p>
      </dgm:t>
    </dgm:pt>
    <dgm:pt modelId="{8A65B1FC-AB11-44BA-B641-813CFC83FA18}" type="parTrans" cxnId="{DC443A83-C943-4FEF-8842-17E43C1C261C}">
      <dgm:prSet/>
      <dgm:spPr/>
      <dgm:t>
        <a:bodyPr/>
        <a:lstStyle/>
        <a:p>
          <a:endParaRPr lang="en-GB"/>
        </a:p>
      </dgm:t>
    </dgm:pt>
    <dgm:pt modelId="{D6EAF368-71A4-4DF0-BD7A-ED69125AC5ED}" type="sibTrans" cxnId="{DC443A83-C943-4FEF-8842-17E43C1C261C}">
      <dgm:prSet/>
      <dgm:spPr/>
      <dgm:t>
        <a:bodyPr/>
        <a:lstStyle/>
        <a:p>
          <a:endParaRPr lang="en-GB"/>
        </a:p>
      </dgm:t>
    </dgm:pt>
    <dgm:pt modelId="{C8752EB9-7044-4A38-B390-539335B4BBF0}">
      <dgm:prSet phldrT="[Text]" custT="1"/>
      <dgm:spPr/>
      <dgm:t>
        <a:bodyPr/>
        <a:lstStyle/>
        <a:p>
          <a:r>
            <a:rPr lang="en-US" sz="1100"/>
            <a:t>Classify (2)</a:t>
          </a:r>
          <a:endParaRPr lang="en-GB" sz="1100"/>
        </a:p>
      </dgm:t>
    </dgm:pt>
    <dgm:pt modelId="{5B94299D-B6BA-44E1-8A34-ED001050BAAA}" type="parTrans" cxnId="{B3DB8FFC-2A4F-4958-B4B6-FA6EB52DE86C}">
      <dgm:prSet/>
      <dgm:spPr/>
      <dgm:t>
        <a:bodyPr/>
        <a:lstStyle/>
        <a:p>
          <a:endParaRPr lang="en-GB"/>
        </a:p>
      </dgm:t>
    </dgm:pt>
    <dgm:pt modelId="{797A6EB1-D1EA-42D0-8E43-230419AE0150}" type="sibTrans" cxnId="{B3DB8FFC-2A4F-4958-B4B6-FA6EB52DE86C}">
      <dgm:prSet/>
      <dgm:spPr/>
      <dgm:t>
        <a:bodyPr/>
        <a:lstStyle/>
        <a:p>
          <a:endParaRPr lang="en-GB"/>
        </a:p>
      </dgm:t>
    </dgm:pt>
    <dgm:pt modelId="{5AA9988C-158F-440E-AB38-5AEB4715C578}">
      <dgm:prSet phldrT="[Text]"/>
      <dgm:spPr/>
      <dgm:t>
        <a:bodyPr/>
        <a:lstStyle/>
        <a:p>
          <a:r>
            <a:rPr lang="en-US"/>
            <a:t>Location</a:t>
          </a:r>
          <a:endParaRPr lang="en-GB"/>
        </a:p>
      </dgm:t>
    </dgm:pt>
    <dgm:pt modelId="{8A5D56C7-6F57-4D18-A171-9686F7E9172A}" type="parTrans" cxnId="{AFB02A5F-2559-43FF-BE14-438E2EA3F62A}">
      <dgm:prSet/>
      <dgm:spPr/>
      <dgm:t>
        <a:bodyPr/>
        <a:lstStyle/>
        <a:p>
          <a:endParaRPr lang="en-GB"/>
        </a:p>
      </dgm:t>
    </dgm:pt>
    <dgm:pt modelId="{0A4112B2-D012-4F29-882F-9C34D2A61F78}" type="sibTrans" cxnId="{AFB02A5F-2559-43FF-BE14-438E2EA3F62A}">
      <dgm:prSet/>
      <dgm:spPr/>
      <dgm:t>
        <a:bodyPr/>
        <a:lstStyle/>
        <a:p>
          <a:endParaRPr lang="en-GB"/>
        </a:p>
      </dgm:t>
    </dgm:pt>
    <dgm:pt modelId="{9867896C-AE77-4C42-98DA-CDA515520D9F}" type="pres">
      <dgm:prSet presAssocID="{ADF1E7A8-3E10-4D84-98C1-551E031EB731}" presName="Name0" presStyleCnt="0">
        <dgm:presLayoutVars>
          <dgm:dir/>
          <dgm:animLvl val="lvl"/>
          <dgm:resizeHandles val="exact"/>
        </dgm:presLayoutVars>
      </dgm:prSet>
      <dgm:spPr/>
    </dgm:pt>
    <dgm:pt modelId="{9B5CCDB9-F6D5-4557-A04D-E40066E97916}" type="pres">
      <dgm:prSet presAssocID="{6F112370-7550-4000-B829-DDDC9DD88550}" presName="parTxOnly" presStyleLbl="node1" presStyleIdx="0" presStyleCnt="5">
        <dgm:presLayoutVars>
          <dgm:chMax val="0"/>
          <dgm:chPref val="0"/>
          <dgm:bulletEnabled val="1"/>
        </dgm:presLayoutVars>
      </dgm:prSet>
      <dgm:spPr/>
    </dgm:pt>
    <dgm:pt modelId="{27871910-9848-4E8F-BF04-A6208EB6641D}" type="pres">
      <dgm:prSet presAssocID="{38D34208-3838-434F-B5CB-599BFE44B6B0}" presName="parTxOnlySpace" presStyleCnt="0"/>
      <dgm:spPr/>
    </dgm:pt>
    <dgm:pt modelId="{DF535DBA-26C4-4EBF-8BCE-A8A233826203}" type="pres">
      <dgm:prSet presAssocID="{C8752EB9-7044-4A38-B390-539335B4BBF0}" presName="parTxOnly" presStyleLbl="node1" presStyleIdx="1" presStyleCnt="5" custLinFactNeighborY="-1865">
        <dgm:presLayoutVars>
          <dgm:chMax val="0"/>
          <dgm:chPref val="0"/>
          <dgm:bulletEnabled val="1"/>
        </dgm:presLayoutVars>
      </dgm:prSet>
      <dgm:spPr/>
    </dgm:pt>
    <dgm:pt modelId="{15158F8B-3BFA-4D81-8A1F-EFBF7E5E198D}" type="pres">
      <dgm:prSet presAssocID="{797A6EB1-D1EA-42D0-8E43-230419AE0150}" presName="parTxOnlySpace" presStyleCnt="0"/>
      <dgm:spPr/>
    </dgm:pt>
    <dgm:pt modelId="{06DBBB60-7491-4A90-B032-4DD78425F154}" type="pres">
      <dgm:prSet presAssocID="{5AA9988C-158F-440E-AB38-5AEB4715C578}" presName="parTxOnly" presStyleLbl="node1" presStyleIdx="2" presStyleCnt="5">
        <dgm:presLayoutVars>
          <dgm:chMax val="0"/>
          <dgm:chPref val="0"/>
          <dgm:bulletEnabled val="1"/>
        </dgm:presLayoutVars>
      </dgm:prSet>
      <dgm:spPr/>
    </dgm:pt>
    <dgm:pt modelId="{1832D2F9-7740-41F4-A57A-9BE23403BA9D}" type="pres">
      <dgm:prSet presAssocID="{0A4112B2-D012-4F29-882F-9C34D2A61F78}" presName="parTxOnlySpace" presStyleCnt="0"/>
      <dgm:spPr/>
    </dgm:pt>
    <dgm:pt modelId="{42036FE4-E90D-449D-B6F6-CD3F3558D377}" type="pres">
      <dgm:prSet presAssocID="{CA442C5F-BABD-4324-95F9-F97020850B24}" presName="parTxOnly" presStyleLbl="node1" presStyleIdx="3" presStyleCnt="5">
        <dgm:presLayoutVars>
          <dgm:chMax val="0"/>
          <dgm:chPref val="0"/>
          <dgm:bulletEnabled val="1"/>
        </dgm:presLayoutVars>
      </dgm:prSet>
      <dgm:spPr/>
    </dgm:pt>
    <dgm:pt modelId="{180852F5-6F19-42B2-B1AC-CEC25F3FB7D2}" type="pres">
      <dgm:prSet presAssocID="{18CBCF99-64E2-4FF2-BDA1-7AE2CC823366}" presName="parTxOnlySpace" presStyleCnt="0"/>
      <dgm:spPr/>
    </dgm:pt>
    <dgm:pt modelId="{8F2CDA1C-FCDD-4F1A-A441-4F15CD85C547}" type="pres">
      <dgm:prSet presAssocID="{EBF77A4E-8104-4802-83C3-5C59AE2A40DB}" presName="parTxOnly" presStyleLbl="node1" presStyleIdx="4" presStyleCnt="5" custScaleX="100001" custScaleY="100001">
        <dgm:presLayoutVars>
          <dgm:chMax val="0"/>
          <dgm:chPref val="0"/>
          <dgm:bulletEnabled val="1"/>
        </dgm:presLayoutVars>
      </dgm:prSet>
      <dgm:spPr/>
    </dgm:pt>
  </dgm:ptLst>
  <dgm:cxnLst>
    <dgm:cxn modelId="{F93E9B09-1532-4F3F-9D78-607CB18054CC}" type="presOf" srcId="{ADF1E7A8-3E10-4D84-98C1-551E031EB731}" destId="{9867896C-AE77-4C42-98DA-CDA515520D9F}" srcOrd="0" destOrd="0" presId="urn:microsoft.com/office/officeart/2005/8/layout/chevron1"/>
    <dgm:cxn modelId="{1807702F-A38D-41F0-AE12-83FD5298A980}" type="presOf" srcId="{6F112370-7550-4000-B829-DDDC9DD88550}" destId="{9B5CCDB9-F6D5-4557-A04D-E40066E97916}" srcOrd="0" destOrd="0" presId="urn:microsoft.com/office/officeart/2005/8/layout/chevron1"/>
    <dgm:cxn modelId="{A5294F36-20BF-41D6-AECE-3BFC34220BC8}" type="presOf" srcId="{CA442C5F-BABD-4324-95F9-F97020850B24}" destId="{42036FE4-E90D-449D-B6F6-CD3F3558D377}" srcOrd="0" destOrd="0" presId="urn:microsoft.com/office/officeart/2005/8/layout/chevron1"/>
    <dgm:cxn modelId="{AFB02A5F-2559-43FF-BE14-438E2EA3F62A}" srcId="{ADF1E7A8-3E10-4D84-98C1-551E031EB731}" destId="{5AA9988C-158F-440E-AB38-5AEB4715C578}" srcOrd="2" destOrd="0" parTransId="{8A5D56C7-6F57-4D18-A171-9686F7E9172A}" sibTransId="{0A4112B2-D012-4F29-882F-9C34D2A61F78}"/>
    <dgm:cxn modelId="{03AF6568-3504-48E7-A77D-D7EE2801CDE4}" srcId="{ADF1E7A8-3E10-4D84-98C1-551E031EB731}" destId="{6F112370-7550-4000-B829-DDDC9DD88550}" srcOrd="0" destOrd="0" parTransId="{48F597C5-4218-415C-B102-168D46307436}" sibTransId="{38D34208-3838-434F-B5CB-599BFE44B6B0}"/>
    <dgm:cxn modelId="{DC443A83-C943-4FEF-8842-17E43C1C261C}" srcId="{ADF1E7A8-3E10-4D84-98C1-551E031EB731}" destId="{EBF77A4E-8104-4802-83C3-5C59AE2A40DB}" srcOrd="4" destOrd="0" parTransId="{8A65B1FC-AB11-44BA-B641-813CFC83FA18}" sibTransId="{D6EAF368-71A4-4DF0-BD7A-ED69125AC5ED}"/>
    <dgm:cxn modelId="{BD8B8D8C-58E3-478E-98BF-29CBE077D8F0}" type="presOf" srcId="{C8752EB9-7044-4A38-B390-539335B4BBF0}" destId="{DF535DBA-26C4-4EBF-8BCE-A8A233826203}" srcOrd="0" destOrd="0" presId="urn:microsoft.com/office/officeart/2005/8/layout/chevron1"/>
    <dgm:cxn modelId="{2E2C43AB-B78A-47CC-B103-54DE0EDC6F42}" type="presOf" srcId="{5AA9988C-158F-440E-AB38-5AEB4715C578}" destId="{06DBBB60-7491-4A90-B032-4DD78425F154}" srcOrd="0" destOrd="0" presId="urn:microsoft.com/office/officeart/2005/8/layout/chevron1"/>
    <dgm:cxn modelId="{FE5479BB-87AD-463B-8A79-682552843A66}" srcId="{ADF1E7A8-3E10-4D84-98C1-551E031EB731}" destId="{CA442C5F-BABD-4324-95F9-F97020850B24}" srcOrd="3" destOrd="0" parTransId="{A6B35295-F27E-4859-947F-E784C3C6278E}" sibTransId="{18CBCF99-64E2-4FF2-BDA1-7AE2CC823366}"/>
    <dgm:cxn modelId="{B068ACEF-C1C0-4E01-8F2F-4DA0217F9C2E}" type="presOf" srcId="{EBF77A4E-8104-4802-83C3-5C59AE2A40DB}" destId="{8F2CDA1C-FCDD-4F1A-A441-4F15CD85C547}" srcOrd="0" destOrd="0" presId="urn:microsoft.com/office/officeart/2005/8/layout/chevron1"/>
    <dgm:cxn modelId="{B3DB8FFC-2A4F-4958-B4B6-FA6EB52DE86C}" srcId="{ADF1E7A8-3E10-4D84-98C1-551E031EB731}" destId="{C8752EB9-7044-4A38-B390-539335B4BBF0}" srcOrd="1" destOrd="0" parTransId="{5B94299D-B6BA-44E1-8A34-ED001050BAAA}" sibTransId="{797A6EB1-D1EA-42D0-8E43-230419AE0150}"/>
    <dgm:cxn modelId="{FFD22012-3026-4F35-AD78-8A680B0586D5}" type="presParOf" srcId="{9867896C-AE77-4C42-98DA-CDA515520D9F}" destId="{9B5CCDB9-F6D5-4557-A04D-E40066E97916}" srcOrd="0" destOrd="0" presId="urn:microsoft.com/office/officeart/2005/8/layout/chevron1"/>
    <dgm:cxn modelId="{FE0518EC-B78D-443B-B542-3974F746350A}" type="presParOf" srcId="{9867896C-AE77-4C42-98DA-CDA515520D9F}" destId="{27871910-9848-4E8F-BF04-A6208EB6641D}" srcOrd="1" destOrd="0" presId="urn:microsoft.com/office/officeart/2005/8/layout/chevron1"/>
    <dgm:cxn modelId="{D46DB1A2-230C-4F76-BB1A-3DC3B9B87FE2}" type="presParOf" srcId="{9867896C-AE77-4C42-98DA-CDA515520D9F}" destId="{DF535DBA-26C4-4EBF-8BCE-A8A233826203}" srcOrd="2" destOrd="0" presId="urn:microsoft.com/office/officeart/2005/8/layout/chevron1"/>
    <dgm:cxn modelId="{3F95304A-38D9-46D8-A993-E8C3C91B2216}" type="presParOf" srcId="{9867896C-AE77-4C42-98DA-CDA515520D9F}" destId="{15158F8B-3BFA-4D81-8A1F-EFBF7E5E198D}" srcOrd="3" destOrd="0" presId="urn:microsoft.com/office/officeart/2005/8/layout/chevron1"/>
    <dgm:cxn modelId="{B3EF2DAE-6F11-4190-9B83-107B1FBBE535}" type="presParOf" srcId="{9867896C-AE77-4C42-98DA-CDA515520D9F}" destId="{06DBBB60-7491-4A90-B032-4DD78425F154}" srcOrd="4" destOrd="0" presId="urn:microsoft.com/office/officeart/2005/8/layout/chevron1"/>
    <dgm:cxn modelId="{11782BF4-EBFB-404F-B074-B41A9A5A6222}" type="presParOf" srcId="{9867896C-AE77-4C42-98DA-CDA515520D9F}" destId="{1832D2F9-7740-41F4-A57A-9BE23403BA9D}" srcOrd="5" destOrd="0" presId="urn:microsoft.com/office/officeart/2005/8/layout/chevron1"/>
    <dgm:cxn modelId="{1BCEEAEB-D908-412F-9C89-2B89EBFCA125}" type="presParOf" srcId="{9867896C-AE77-4C42-98DA-CDA515520D9F}" destId="{42036FE4-E90D-449D-B6F6-CD3F3558D377}" srcOrd="6" destOrd="0" presId="urn:microsoft.com/office/officeart/2005/8/layout/chevron1"/>
    <dgm:cxn modelId="{7EE296A8-5E12-405C-B273-DB2BCA56C0DE}" type="presParOf" srcId="{9867896C-AE77-4C42-98DA-CDA515520D9F}" destId="{180852F5-6F19-42B2-B1AC-CEC25F3FB7D2}" srcOrd="7" destOrd="0" presId="urn:microsoft.com/office/officeart/2005/8/layout/chevron1"/>
    <dgm:cxn modelId="{C0FD1CDF-A02E-4003-9965-DC2D37885F16}" type="presParOf" srcId="{9867896C-AE77-4C42-98DA-CDA515520D9F}" destId="{8F2CDA1C-FCDD-4F1A-A441-4F15CD85C54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7106F8-2D1F-4803-BBA2-66B09C50E864}"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GB"/>
        </a:p>
      </dgm:t>
    </dgm:pt>
    <dgm:pt modelId="{CF08BB25-B553-4068-BA99-7E781307A182}">
      <dgm:prSet phldrT="[Text]" custT="1"/>
      <dgm:spPr/>
      <dgm:t>
        <a:bodyPr/>
        <a:lstStyle/>
        <a:p>
          <a:r>
            <a:rPr lang="en-US" sz="1000">
              <a:latin typeface="Toyota Type" panose="020B0602020202020204" pitchFamily="34" charset="0"/>
              <a:cs typeface="Toyota Type" panose="020B0602020202020204" pitchFamily="34" charset="0"/>
            </a:rPr>
            <a:t>Retrieve</a:t>
          </a:r>
          <a:br>
            <a:rPr lang="en-US" sz="1000">
              <a:latin typeface="Toyota Type" panose="020B0602020202020204" pitchFamily="34" charset="0"/>
              <a:cs typeface="Toyota Type" panose="020B0602020202020204" pitchFamily="34" charset="0"/>
            </a:rPr>
          </a:br>
          <a:r>
            <a:rPr lang="en-US" sz="1000">
              <a:latin typeface="Toyota Type" panose="020B0602020202020204" pitchFamily="34" charset="0"/>
              <a:cs typeface="Toyota Type" panose="020B0602020202020204" pitchFamily="34" charset="0"/>
            </a:rPr>
            <a:t>Data </a:t>
          </a:r>
          <a:r>
            <a:rPr lang="en-US" sz="1000">
              <a:solidFill>
                <a:srgbClr val="FF0000"/>
              </a:solidFill>
              <a:latin typeface="Toyota Type" panose="020B0602020202020204" pitchFamily="34" charset="0"/>
              <a:cs typeface="Toyota Type" panose="020B0602020202020204" pitchFamily="34" charset="0"/>
            </a:rPr>
            <a:t>Manually</a:t>
          </a:r>
          <a:endParaRPr lang="en-GB" sz="1000">
            <a:solidFill>
              <a:srgbClr val="FF0000"/>
            </a:solidFill>
            <a:latin typeface="Toyota Type" panose="020B0602020202020204" pitchFamily="34" charset="0"/>
            <a:cs typeface="Toyota Type" panose="020B0602020202020204" pitchFamily="34" charset="0"/>
          </a:endParaRPr>
        </a:p>
      </dgm:t>
    </dgm:pt>
    <dgm:pt modelId="{AE6125E9-B057-4C74-B1A3-F1C79C0A019F}" type="sibTrans" cxnId="{D8241A65-72AB-4487-B99C-6869E431DE8B}">
      <dgm:prSet/>
      <dgm:spPr/>
      <dgm:t>
        <a:bodyPr/>
        <a:lstStyle/>
        <a:p>
          <a:endParaRPr lang="en-GB"/>
        </a:p>
      </dgm:t>
    </dgm:pt>
    <dgm:pt modelId="{A6FE885D-3419-463A-A09D-951D3404C60C}" type="parTrans" cxnId="{D8241A65-72AB-4487-B99C-6869E431DE8B}">
      <dgm:prSet/>
      <dgm:spPr/>
      <dgm:t>
        <a:bodyPr/>
        <a:lstStyle/>
        <a:p>
          <a:endParaRPr lang="en-GB"/>
        </a:p>
      </dgm:t>
    </dgm:pt>
    <dgm:pt modelId="{86B4C123-9618-4DB4-BBA1-DB03BE5224C7}">
      <dgm:prSet phldrT="[Text]" custT="1"/>
      <dgm:spPr/>
      <dgm:t>
        <a:bodyPr/>
        <a:lstStyle/>
        <a:p>
          <a:r>
            <a:rPr lang="en-US" sz="1000">
              <a:solidFill>
                <a:srgbClr val="FF0000"/>
              </a:solidFill>
              <a:latin typeface="Toyota Type" panose="020B0602020202020204" pitchFamily="34" charset="0"/>
              <a:cs typeface="Toyota Type" panose="020B0602020202020204" pitchFamily="34" charset="0"/>
            </a:rPr>
            <a:t>Most frequent word</a:t>
          </a:r>
          <a:r>
            <a:rPr lang="en-US" sz="1000">
              <a:latin typeface="Toyota Type" panose="020B0602020202020204" pitchFamily="34" charset="0"/>
              <a:cs typeface="Toyota Type" panose="020B0602020202020204" pitchFamily="34" charset="0"/>
            </a:rPr>
            <a:t> classifies the paper</a:t>
          </a:r>
          <a:endParaRPr lang="en-GB" sz="1000">
            <a:latin typeface="Toyota Type" panose="020B0602020202020204" pitchFamily="34" charset="0"/>
            <a:cs typeface="Toyota Type" panose="020B0602020202020204" pitchFamily="34" charset="0"/>
          </a:endParaRPr>
        </a:p>
      </dgm:t>
    </dgm:pt>
    <dgm:pt modelId="{6B262F33-46D8-44B3-92BC-E7E8A6D613F6}" type="sibTrans" cxnId="{7612B56E-BA45-4DF5-B476-07FA4EFEB27E}">
      <dgm:prSet/>
      <dgm:spPr/>
      <dgm:t>
        <a:bodyPr/>
        <a:lstStyle/>
        <a:p>
          <a:endParaRPr lang="en-GB"/>
        </a:p>
      </dgm:t>
    </dgm:pt>
    <dgm:pt modelId="{89726E34-5343-4B76-AB80-6E6A5A09D41A}" type="parTrans" cxnId="{7612B56E-BA45-4DF5-B476-07FA4EFEB27E}">
      <dgm:prSet/>
      <dgm:spPr/>
      <dgm:t>
        <a:bodyPr/>
        <a:lstStyle/>
        <a:p>
          <a:endParaRPr lang="en-GB"/>
        </a:p>
      </dgm:t>
    </dgm:pt>
    <dgm:pt modelId="{B5F4FEB9-D2DE-4126-98DB-69CE600EDA88}" type="pres">
      <dgm:prSet presAssocID="{4A7106F8-2D1F-4803-BBA2-66B09C50E864}" presName="Name0" presStyleCnt="0">
        <dgm:presLayoutVars>
          <dgm:chMax val="7"/>
          <dgm:chPref val="7"/>
          <dgm:dir/>
          <dgm:animLvl val="lvl"/>
        </dgm:presLayoutVars>
      </dgm:prSet>
      <dgm:spPr/>
    </dgm:pt>
    <dgm:pt modelId="{9B10D811-738F-4820-81F4-582583BBFD60}" type="pres">
      <dgm:prSet presAssocID="{CF08BB25-B553-4068-BA99-7E781307A182}" presName="Accent1" presStyleCnt="0"/>
      <dgm:spPr/>
    </dgm:pt>
    <dgm:pt modelId="{A959544B-2A1E-4DC8-81C0-91DB9CD6F6F8}" type="pres">
      <dgm:prSet presAssocID="{CF08BB25-B553-4068-BA99-7E781307A182}" presName="Accent" presStyleLbl="node1" presStyleIdx="0" presStyleCnt="2"/>
      <dgm:spPr>
        <a:solidFill>
          <a:srgbClr val="FFC000"/>
        </a:solidFill>
      </dgm:spPr>
    </dgm:pt>
    <dgm:pt modelId="{F396E99A-8C9D-4E61-A631-3183EC40B2FB}" type="pres">
      <dgm:prSet presAssocID="{CF08BB25-B553-4068-BA99-7E781307A182}" presName="Parent1" presStyleLbl="revTx" presStyleIdx="0" presStyleCnt="2" custLinFactNeighborY="-18587">
        <dgm:presLayoutVars>
          <dgm:chMax val="1"/>
          <dgm:chPref val="1"/>
          <dgm:bulletEnabled val="1"/>
        </dgm:presLayoutVars>
      </dgm:prSet>
      <dgm:spPr/>
    </dgm:pt>
    <dgm:pt modelId="{825AD9F2-59C0-4114-BF81-6F8440EC11DB}" type="pres">
      <dgm:prSet presAssocID="{86B4C123-9618-4DB4-BBA1-DB03BE5224C7}" presName="Accent2" presStyleCnt="0"/>
      <dgm:spPr/>
    </dgm:pt>
    <dgm:pt modelId="{73EBDD1D-839D-4080-B36C-6F293DF21314}" type="pres">
      <dgm:prSet presAssocID="{86B4C123-9618-4DB4-BBA1-DB03BE5224C7}" presName="Accent" presStyleLbl="node1" presStyleIdx="1" presStyleCnt="2"/>
      <dgm:spPr>
        <a:solidFill>
          <a:srgbClr val="0D0B5D"/>
        </a:solidFill>
      </dgm:spPr>
    </dgm:pt>
    <dgm:pt modelId="{F6955C1F-4E4B-4986-BC36-FC79F04F4CB7}" type="pres">
      <dgm:prSet presAssocID="{86B4C123-9618-4DB4-BBA1-DB03BE5224C7}" presName="Parent2" presStyleLbl="revTx" presStyleIdx="1" presStyleCnt="2">
        <dgm:presLayoutVars>
          <dgm:chMax val="1"/>
          <dgm:chPref val="1"/>
          <dgm:bulletEnabled val="1"/>
        </dgm:presLayoutVars>
      </dgm:prSet>
      <dgm:spPr/>
    </dgm:pt>
  </dgm:ptLst>
  <dgm:cxnLst>
    <dgm:cxn modelId="{F0083C12-94C4-4957-B477-8CCB5A1D1241}" type="presOf" srcId="{4A7106F8-2D1F-4803-BBA2-66B09C50E864}" destId="{B5F4FEB9-D2DE-4126-98DB-69CE600EDA88}" srcOrd="0" destOrd="0" presId="urn:microsoft.com/office/officeart/2009/layout/CircleArrowProcess"/>
    <dgm:cxn modelId="{30A1F822-E03A-41B9-AD36-C493388BD712}" type="presOf" srcId="{CF08BB25-B553-4068-BA99-7E781307A182}" destId="{F396E99A-8C9D-4E61-A631-3183EC40B2FB}" srcOrd="0" destOrd="0" presId="urn:microsoft.com/office/officeart/2009/layout/CircleArrowProcess"/>
    <dgm:cxn modelId="{D8241A65-72AB-4487-B99C-6869E431DE8B}" srcId="{4A7106F8-2D1F-4803-BBA2-66B09C50E864}" destId="{CF08BB25-B553-4068-BA99-7E781307A182}" srcOrd="0" destOrd="0" parTransId="{A6FE885D-3419-463A-A09D-951D3404C60C}" sibTransId="{AE6125E9-B057-4C74-B1A3-F1C79C0A019F}"/>
    <dgm:cxn modelId="{7612B56E-BA45-4DF5-B476-07FA4EFEB27E}" srcId="{4A7106F8-2D1F-4803-BBA2-66B09C50E864}" destId="{86B4C123-9618-4DB4-BBA1-DB03BE5224C7}" srcOrd="1" destOrd="0" parTransId="{89726E34-5343-4B76-AB80-6E6A5A09D41A}" sibTransId="{6B262F33-46D8-44B3-92BC-E7E8A6D613F6}"/>
    <dgm:cxn modelId="{AE86B894-910D-496F-8F33-1A88676A39E0}" type="presOf" srcId="{86B4C123-9618-4DB4-BBA1-DB03BE5224C7}" destId="{F6955C1F-4E4B-4986-BC36-FC79F04F4CB7}" srcOrd="0" destOrd="0" presId="urn:microsoft.com/office/officeart/2009/layout/CircleArrowProcess"/>
    <dgm:cxn modelId="{F9E678D7-3A57-4C24-B8D9-CC0083847381}" type="presParOf" srcId="{B5F4FEB9-D2DE-4126-98DB-69CE600EDA88}" destId="{9B10D811-738F-4820-81F4-582583BBFD60}" srcOrd="0" destOrd="0" presId="urn:microsoft.com/office/officeart/2009/layout/CircleArrowProcess"/>
    <dgm:cxn modelId="{24B9E2B8-AE46-4FC3-90CE-BC5DD45C519A}" type="presParOf" srcId="{9B10D811-738F-4820-81F4-582583BBFD60}" destId="{A959544B-2A1E-4DC8-81C0-91DB9CD6F6F8}" srcOrd="0" destOrd="0" presId="urn:microsoft.com/office/officeart/2009/layout/CircleArrowProcess"/>
    <dgm:cxn modelId="{8470D116-310A-4943-B742-B22B95CE0BA3}" type="presParOf" srcId="{B5F4FEB9-D2DE-4126-98DB-69CE600EDA88}" destId="{F396E99A-8C9D-4E61-A631-3183EC40B2FB}" srcOrd="1" destOrd="0" presId="urn:microsoft.com/office/officeart/2009/layout/CircleArrowProcess"/>
    <dgm:cxn modelId="{E369EB53-5D8C-49D0-92F9-C2EE9CE398E1}" type="presParOf" srcId="{B5F4FEB9-D2DE-4126-98DB-69CE600EDA88}" destId="{825AD9F2-59C0-4114-BF81-6F8440EC11DB}" srcOrd="2" destOrd="0" presId="urn:microsoft.com/office/officeart/2009/layout/CircleArrowProcess"/>
    <dgm:cxn modelId="{93C11D54-A461-4F7B-845D-DDF1F486A7AF}" type="presParOf" srcId="{825AD9F2-59C0-4114-BF81-6F8440EC11DB}" destId="{73EBDD1D-839D-4080-B36C-6F293DF21314}" srcOrd="0" destOrd="0" presId="urn:microsoft.com/office/officeart/2009/layout/CircleArrowProcess"/>
    <dgm:cxn modelId="{97E4AEC5-CD00-4498-B590-6C28B67E20FF}" type="presParOf" srcId="{B5F4FEB9-D2DE-4126-98DB-69CE600EDA88}" destId="{F6955C1F-4E4B-4986-BC36-FC79F04F4CB7}"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7106F8-2D1F-4803-BBA2-66B09C50E864}"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GB"/>
        </a:p>
      </dgm:t>
    </dgm:pt>
    <dgm:pt modelId="{CF08BB25-B553-4068-BA99-7E781307A182}">
      <dgm:prSet phldrT="[Text]" custT="1"/>
      <dgm:spPr/>
      <dgm:t>
        <a:bodyPr/>
        <a:lstStyle/>
        <a:p>
          <a:r>
            <a:rPr lang="en-US" sz="1000">
              <a:latin typeface="Toyota Type" panose="020B0602020202020204" pitchFamily="34" charset="0"/>
              <a:cs typeface="Toyota Type" panose="020B0602020202020204" pitchFamily="34" charset="0"/>
            </a:rPr>
            <a:t>Retrieve</a:t>
          </a:r>
          <a:br>
            <a:rPr lang="en-US" sz="1000">
              <a:latin typeface="Toyota Type" panose="020B0602020202020204" pitchFamily="34" charset="0"/>
              <a:cs typeface="Toyota Type" panose="020B0602020202020204" pitchFamily="34" charset="0"/>
            </a:rPr>
          </a:br>
          <a:r>
            <a:rPr lang="en-US" sz="1000">
              <a:latin typeface="Toyota Type" panose="020B0602020202020204" pitchFamily="34" charset="0"/>
              <a:cs typeface="Toyota Type" panose="020B0602020202020204" pitchFamily="34" charset="0"/>
            </a:rPr>
            <a:t>Data with </a:t>
          </a:r>
          <a:r>
            <a:rPr lang="en-US" sz="1000">
              <a:solidFill>
                <a:srgbClr val="FF0000"/>
              </a:solidFill>
              <a:latin typeface="Toyota Type" panose="020B0602020202020204" pitchFamily="34" charset="0"/>
              <a:cs typeface="Toyota Type" panose="020B0602020202020204" pitchFamily="34" charset="0"/>
            </a:rPr>
            <a:t>Interface (API)</a:t>
          </a:r>
          <a:endParaRPr lang="en-GB" sz="1000">
            <a:solidFill>
              <a:srgbClr val="FF0000"/>
            </a:solidFill>
            <a:latin typeface="Toyota Type" panose="020B0602020202020204" pitchFamily="34" charset="0"/>
            <a:cs typeface="Toyota Type" panose="020B0602020202020204" pitchFamily="34" charset="0"/>
          </a:endParaRPr>
        </a:p>
      </dgm:t>
    </dgm:pt>
    <dgm:pt modelId="{AE6125E9-B057-4C74-B1A3-F1C79C0A019F}" type="sibTrans" cxnId="{D8241A65-72AB-4487-B99C-6869E431DE8B}">
      <dgm:prSet/>
      <dgm:spPr/>
      <dgm:t>
        <a:bodyPr/>
        <a:lstStyle/>
        <a:p>
          <a:endParaRPr lang="en-GB"/>
        </a:p>
      </dgm:t>
    </dgm:pt>
    <dgm:pt modelId="{A6FE885D-3419-463A-A09D-951D3404C60C}" type="parTrans" cxnId="{D8241A65-72AB-4487-B99C-6869E431DE8B}">
      <dgm:prSet/>
      <dgm:spPr/>
      <dgm:t>
        <a:bodyPr/>
        <a:lstStyle/>
        <a:p>
          <a:endParaRPr lang="en-GB"/>
        </a:p>
      </dgm:t>
    </dgm:pt>
    <dgm:pt modelId="{86B4C123-9618-4DB4-BBA1-DB03BE5224C7}">
      <dgm:prSet phldrT="[Text]" custT="1"/>
      <dgm:spPr/>
      <dgm:t>
        <a:bodyPr/>
        <a:lstStyle/>
        <a:p>
          <a:r>
            <a:rPr lang="en-US" sz="1000">
              <a:solidFill>
                <a:srgbClr val="FF0000"/>
              </a:solidFill>
              <a:latin typeface="Toyota Type" panose="020B0602020202020204" pitchFamily="34" charset="0"/>
              <a:cs typeface="Toyota Type" panose="020B0602020202020204" pitchFamily="34" charset="0"/>
            </a:rPr>
            <a:t>ML Algorithm used </a:t>
          </a:r>
          <a:r>
            <a:rPr lang="en-US" sz="1000">
              <a:latin typeface="Toyota Type" panose="020B0602020202020204" pitchFamily="34" charset="0"/>
              <a:cs typeface="Toyota Type" panose="020B0602020202020204" pitchFamily="34" charset="0"/>
            </a:rPr>
            <a:t>for Classification</a:t>
          </a:r>
          <a:endParaRPr lang="en-GB" sz="1000">
            <a:latin typeface="Toyota Type" panose="020B0602020202020204" pitchFamily="34" charset="0"/>
            <a:cs typeface="Toyota Type" panose="020B0602020202020204" pitchFamily="34" charset="0"/>
          </a:endParaRPr>
        </a:p>
      </dgm:t>
    </dgm:pt>
    <dgm:pt modelId="{6B262F33-46D8-44B3-92BC-E7E8A6D613F6}" type="sibTrans" cxnId="{7612B56E-BA45-4DF5-B476-07FA4EFEB27E}">
      <dgm:prSet/>
      <dgm:spPr/>
      <dgm:t>
        <a:bodyPr/>
        <a:lstStyle/>
        <a:p>
          <a:endParaRPr lang="en-GB"/>
        </a:p>
      </dgm:t>
    </dgm:pt>
    <dgm:pt modelId="{89726E34-5343-4B76-AB80-6E6A5A09D41A}" type="parTrans" cxnId="{7612B56E-BA45-4DF5-B476-07FA4EFEB27E}">
      <dgm:prSet/>
      <dgm:spPr/>
      <dgm:t>
        <a:bodyPr/>
        <a:lstStyle/>
        <a:p>
          <a:endParaRPr lang="en-GB"/>
        </a:p>
      </dgm:t>
    </dgm:pt>
    <dgm:pt modelId="{B5F4FEB9-D2DE-4126-98DB-69CE600EDA88}" type="pres">
      <dgm:prSet presAssocID="{4A7106F8-2D1F-4803-BBA2-66B09C50E864}" presName="Name0" presStyleCnt="0">
        <dgm:presLayoutVars>
          <dgm:chMax val="7"/>
          <dgm:chPref val="7"/>
          <dgm:dir/>
          <dgm:animLvl val="lvl"/>
        </dgm:presLayoutVars>
      </dgm:prSet>
      <dgm:spPr/>
    </dgm:pt>
    <dgm:pt modelId="{9B10D811-738F-4820-81F4-582583BBFD60}" type="pres">
      <dgm:prSet presAssocID="{CF08BB25-B553-4068-BA99-7E781307A182}" presName="Accent1" presStyleCnt="0"/>
      <dgm:spPr/>
    </dgm:pt>
    <dgm:pt modelId="{A959544B-2A1E-4DC8-81C0-91DB9CD6F6F8}" type="pres">
      <dgm:prSet presAssocID="{CF08BB25-B553-4068-BA99-7E781307A182}" presName="Accent" presStyleLbl="node1" presStyleIdx="0" presStyleCnt="2" custFlipHor="1"/>
      <dgm:spPr>
        <a:solidFill>
          <a:srgbClr val="FFC000"/>
        </a:solidFill>
      </dgm:spPr>
    </dgm:pt>
    <dgm:pt modelId="{F396E99A-8C9D-4E61-A631-3183EC40B2FB}" type="pres">
      <dgm:prSet presAssocID="{CF08BB25-B553-4068-BA99-7E781307A182}" presName="Parent1" presStyleLbl="revTx" presStyleIdx="0" presStyleCnt="2" custScaleY="121000" custLinFactNeighborY="-13940">
        <dgm:presLayoutVars>
          <dgm:chMax val="1"/>
          <dgm:chPref val="1"/>
          <dgm:bulletEnabled val="1"/>
        </dgm:presLayoutVars>
      </dgm:prSet>
      <dgm:spPr/>
    </dgm:pt>
    <dgm:pt modelId="{825AD9F2-59C0-4114-BF81-6F8440EC11DB}" type="pres">
      <dgm:prSet presAssocID="{86B4C123-9618-4DB4-BBA1-DB03BE5224C7}" presName="Accent2" presStyleCnt="0"/>
      <dgm:spPr/>
    </dgm:pt>
    <dgm:pt modelId="{73EBDD1D-839D-4080-B36C-6F293DF21314}" type="pres">
      <dgm:prSet presAssocID="{86B4C123-9618-4DB4-BBA1-DB03BE5224C7}" presName="Accent" presStyleLbl="node1" presStyleIdx="1" presStyleCnt="2" custFlipHor="1" custLinFactNeighborX="64763" custLinFactNeighborY="3341"/>
      <dgm:spPr>
        <a:solidFill>
          <a:srgbClr val="0D0B5D"/>
        </a:solidFill>
      </dgm:spPr>
    </dgm:pt>
    <dgm:pt modelId="{F6955C1F-4E4B-4986-BC36-FC79F04F4CB7}" type="pres">
      <dgm:prSet presAssocID="{86B4C123-9618-4DB4-BBA1-DB03BE5224C7}" presName="Parent2" presStyleLbl="revTx" presStyleIdx="1" presStyleCnt="2" custLinFactX="126" custLinFactNeighborX="100000" custLinFactNeighborY="1610">
        <dgm:presLayoutVars>
          <dgm:chMax val="1"/>
          <dgm:chPref val="1"/>
          <dgm:bulletEnabled val="1"/>
        </dgm:presLayoutVars>
      </dgm:prSet>
      <dgm:spPr/>
    </dgm:pt>
  </dgm:ptLst>
  <dgm:cxnLst>
    <dgm:cxn modelId="{F0083C12-94C4-4957-B477-8CCB5A1D1241}" type="presOf" srcId="{4A7106F8-2D1F-4803-BBA2-66B09C50E864}" destId="{B5F4FEB9-D2DE-4126-98DB-69CE600EDA88}" srcOrd="0" destOrd="0" presId="urn:microsoft.com/office/officeart/2009/layout/CircleArrowProcess"/>
    <dgm:cxn modelId="{30A1F822-E03A-41B9-AD36-C493388BD712}" type="presOf" srcId="{CF08BB25-B553-4068-BA99-7E781307A182}" destId="{F396E99A-8C9D-4E61-A631-3183EC40B2FB}" srcOrd="0" destOrd="0" presId="urn:microsoft.com/office/officeart/2009/layout/CircleArrowProcess"/>
    <dgm:cxn modelId="{D8241A65-72AB-4487-B99C-6869E431DE8B}" srcId="{4A7106F8-2D1F-4803-BBA2-66B09C50E864}" destId="{CF08BB25-B553-4068-BA99-7E781307A182}" srcOrd="0" destOrd="0" parTransId="{A6FE885D-3419-463A-A09D-951D3404C60C}" sibTransId="{AE6125E9-B057-4C74-B1A3-F1C79C0A019F}"/>
    <dgm:cxn modelId="{7612B56E-BA45-4DF5-B476-07FA4EFEB27E}" srcId="{4A7106F8-2D1F-4803-BBA2-66B09C50E864}" destId="{86B4C123-9618-4DB4-BBA1-DB03BE5224C7}" srcOrd="1" destOrd="0" parTransId="{89726E34-5343-4B76-AB80-6E6A5A09D41A}" sibTransId="{6B262F33-46D8-44B3-92BC-E7E8A6D613F6}"/>
    <dgm:cxn modelId="{AE86B894-910D-496F-8F33-1A88676A39E0}" type="presOf" srcId="{86B4C123-9618-4DB4-BBA1-DB03BE5224C7}" destId="{F6955C1F-4E4B-4986-BC36-FC79F04F4CB7}" srcOrd="0" destOrd="0" presId="urn:microsoft.com/office/officeart/2009/layout/CircleArrowProcess"/>
    <dgm:cxn modelId="{F9E678D7-3A57-4C24-B8D9-CC0083847381}" type="presParOf" srcId="{B5F4FEB9-D2DE-4126-98DB-69CE600EDA88}" destId="{9B10D811-738F-4820-81F4-582583BBFD60}" srcOrd="0" destOrd="0" presId="urn:microsoft.com/office/officeart/2009/layout/CircleArrowProcess"/>
    <dgm:cxn modelId="{24B9E2B8-AE46-4FC3-90CE-BC5DD45C519A}" type="presParOf" srcId="{9B10D811-738F-4820-81F4-582583BBFD60}" destId="{A959544B-2A1E-4DC8-81C0-91DB9CD6F6F8}" srcOrd="0" destOrd="0" presId="urn:microsoft.com/office/officeart/2009/layout/CircleArrowProcess"/>
    <dgm:cxn modelId="{8470D116-310A-4943-B742-B22B95CE0BA3}" type="presParOf" srcId="{B5F4FEB9-D2DE-4126-98DB-69CE600EDA88}" destId="{F396E99A-8C9D-4E61-A631-3183EC40B2FB}" srcOrd="1" destOrd="0" presId="urn:microsoft.com/office/officeart/2009/layout/CircleArrowProcess"/>
    <dgm:cxn modelId="{E369EB53-5D8C-49D0-92F9-C2EE9CE398E1}" type="presParOf" srcId="{B5F4FEB9-D2DE-4126-98DB-69CE600EDA88}" destId="{825AD9F2-59C0-4114-BF81-6F8440EC11DB}" srcOrd="2" destOrd="0" presId="urn:microsoft.com/office/officeart/2009/layout/CircleArrowProcess"/>
    <dgm:cxn modelId="{93C11D54-A461-4F7B-845D-DDF1F486A7AF}" type="presParOf" srcId="{825AD9F2-59C0-4114-BF81-6F8440EC11DB}" destId="{73EBDD1D-839D-4080-B36C-6F293DF21314}" srcOrd="0" destOrd="0" presId="urn:microsoft.com/office/officeart/2009/layout/CircleArrowProcess"/>
    <dgm:cxn modelId="{97E4AEC5-CD00-4498-B590-6C28B67E20FF}" type="presParOf" srcId="{B5F4FEB9-D2DE-4126-98DB-69CE600EDA88}" destId="{F6955C1F-4E4B-4986-BC36-FC79F04F4CB7}" srcOrd="3"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CCDB9-F6D5-4557-A04D-E40066E97916}">
      <dsp:nvSpPr>
        <dsp:cNvPr id="0" name=""/>
        <dsp:cNvSpPr/>
      </dsp:nvSpPr>
      <dsp:spPr>
        <a:xfrm>
          <a:off x="1274" y="0"/>
          <a:ext cx="1138985" cy="4539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Interface</a:t>
          </a:r>
          <a:endParaRPr lang="en-GB" sz="1200" kern="1200"/>
        </a:p>
      </dsp:txBody>
      <dsp:txXfrm>
        <a:off x="228272" y="0"/>
        <a:ext cx="684989" cy="453996"/>
      </dsp:txXfrm>
    </dsp:sp>
    <dsp:sp modelId="{DF535DBA-26C4-4EBF-8BCE-A8A233826203}">
      <dsp:nvSpPr>
        <dsp:cNvPr id="0" name=""/>
        <dsp:cNvSpPr/>
      </dsp:nvSpPr>
      <dsp:spPr>
        <a:xfrm>
          <a:off x="1026360" y="0"/>
          <a:ext cx="1138985" cy="4539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Classify (2)</a:t>
          </a:r>
          <a:endParaRPr lang="en-GB" sz="1100" kern="1200"/>
        </a:p>
      </dsp:txBody>
      <dsp:txXfrm>
        <a:off x="1253358" y="0"/>
        <a:ext cx="684989" cy="453996"/>
      </dsp:txXfrm>
    </dsp:sp>
    <dsp:sp modelId="{06DBBB60-7491-4A90-B032-4DD78425F154}">
      <dsp:nvSpPr>
        <dsp:cNvPr id="0" name=""/>
        <dsp:cNvSpPr/>
      </dsp:nvSpPr>
      <dsp:spPr>
        <a:xfrm>
          <a:off x="2051447" y="0"/>
          <a:ext cx="1138985" cy="4539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Location</a:t>
          </a:r>
          <a:endParaRPr lang="en-GB" sz="1200" kern="1200"/>
        </a:p>
      </dsp:txBody>
      <dsp:txXfrm>
        <a:off x="2278445" y="0"/>
        <a:ext cx="684989" cy="453996"/>
      </dsp:txXfrm>
    </dsp:sp>
    <dsp:sp modelId="{42036FE4-E90D-449D-B6F6-CD3F3558D377}">
      <dsp:nvSpPr>
        <dsp:cNvPr id="0" name=""/>
        <dsp:cNvSpPr/>
      </dsp:nvSpPr>
      <dsp:spPr>
        <a:xfrm>
          <a:off x="3076533" y="0"/>
          <a:ext cx="1138985" cy="4539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Affiliation</a:t>
          </a:r>
          <a:endParaRPr lang="en-GB" sz="1100" kern="1200"/>
        </a:p>
      </dsp:txBody>
      <dsp:txXfrm>
        <a:off x="3303531" y="0"/>
        <a:ext cx="684989" cy="453996"/>
      </dsp:txXfrm>
    </dsp:sp>
    <dsp:sp modelId="{8F2CDA1C-FCDD-4F1A-A441-4F15CD85C547}">
      <dsp:nvSpPr>
        <dsp:cNvPr id="0" name=""/>
        <dsp:cNvSpPr/>
      </dsp:nvSpPr>
      <dsp:spPr>
        <a:xfrm>
          <a:off x="4101620" y="-2"/>
          <a:ext cx="1138996" cy="454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a:t>PowerBI Visuals</a:t>
          </a:r>
          <a:endParaRPr lang="en-GB" sz="1050" kern="1200"/>
        </a:p>
      </dsp:txBody>
      <dsp:txXfrm>
        <a:off x="4328620" y="-2"/>
        <a:ext cx="684996" cy="45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9544B-2A1E-4DC8-81C0-91DB9CD6F6F8}">
      <dsp:nvSpPr>
        <dsp:cNvPr id="0" name=""/>
        <dsp:cNvSpPr/>
      </dsp:nvSpPr>
      <dsp:spPr>
        <a:xfrm>
          <a:off x="816732" y="46406"/>
          <a:ext cx="1615969" cy="1616015"/>
        </a:xfrm>
        <a:prstGeom prst="circularArrow">
          <a:avLst>
            <a:gd name="adj1" fmla="val 10980"/>
            <a:gd name="adj2" fmla="val 1142322"/>
            <a:gd name="adj3" fmla="val 4500000"/>
            <a:gd name="adj4" fmla="val 10800000"/>
            <a:gd name="adj5" fmla="val 125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96E99A-8C9D-4E61-A631-3183EC40B2FB}">
      <dsp:nvSpPr>
        <dsp:cNvPr id="0" name=""/>
        <dsp:cNvSpPr/>
      </dsp:nvSpPr>
      <dsp:spPr>
        <a:xfrm>
          <a:off x="1173633" y="547690"/>
          <a:ext cx="901583" cy="45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Toyota Type" panose="020B0602020202020204" pitchFamily="34" charset="0"/>
              <a:cs typeface="Toyota Type" panose="020B0602020202020204" pitchFamily="34" charset="0"/>
            </a:rPr>
            <a:t>Retrieve</a:t>
          </a:r>
          <a:br>
            <a:rPr lang="en-US" sz="1000" kern="1200">
              <a:latin typeface="Toyota Type" panose="020B0602020202020204" pitchFamily="34" charset="0"/>
              <a:cs typeface="Toyota Type" panose="020B0602020202020204" pitchFamily="34" charset="0"/>
            </a:rPr>
          </a:br>
          <a:r>
            <a:rPr lang="en-US" sz="1000" kern="1200">
              <a:latin typeface="Toyota Type" panose="020B0602020202020204" pitchFamily="34" charset="0"/>
              <a:cs typeface="Toyota Type" panose="020B0602020202020204" pitchFamily="34" charset="0"/>
            </a:rPr>
            <a:t>Data </a:t>
          </a:r>
          <a:r>
            <a:rPr lang="en-US" sz="1000" kern="1200">
              <a:solidFill>
                <a:srgbClr val="FF0000"/>
              </a:solidFill>
              <a:latin typeface="Toyota Type" panose="020B0602020202020204" pitchFamily="34" charset="0"/>
              <a:cs typeface="Toyota Type" panose="020B0602020202020204" pitchFamily="34" charset="0"/>
            </a:rPr>
            <a:t>Manually</a:t>
          </a:r>
          <a:endParaRPr lang="en-GB" sz="1000" kern="1200">
            <a:solidFill>
              <a:srgbClr val="FF0000"/>
            </a:solidFill>
            <a:latin typeface="Toyota Type" panose="020B0602020202020204" pitchFamily="34" charset="0"/>
            <a:cs typeface="Toyota Type" panose="020B0602020202020204" pitchFamily="34" charset="0"/>
          </a:endParaRPr>
        </a:p>
      </dsp:txBody>
      <dsp:txXfrm>
        <a:off x="1173633" y="547690"/>
        <a:ext cx="901583" cy="450738"/>
      </dsp:txXfrm>
    </dsp:sp>
    <dsp:sp modelId="{73EBDD1D-839D-4080-B36C-6F293DF21314}">
      <dsp:nvSpPr>
        <dsp:cNvPr id="0" name=""/>
        <dsp:cNvSpPr/>
      </dsp:nvSpPr>
      <dsp:spPr>
        <a:xfrm>
          <a:off x="483158" y="1082207"/>
          <a:ext cx="1388240" cy="1388828"/>
        </a:xfrm>
        <a:prstGeom prst="blockArc">
          <a:avLst>
            <a:gd name="adj1" fmla="val 0"/>
            <a:gd name="adj2" fmla="val 18900000"/>
            <a:gd name="adj3" fmla="val 12740"/>
          </a:avLst>
        </a:prstGeom>
        <a:solidFill>
          <a:srgbClr val="0D0B5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55C1F-4E4B-4986-BC36-FC79F04F4CB7}">
      <dsp:nvSpPr>
        <dsp:cNvPr id="0" name=""/>
        <dsp:cNvSpPr/>
      </dsp:nvSpPr>
      <dsp:spPr>
        <a:xfrm>
          <a:off x="722841" y="1561799"/>
          <a:ext cx="901583" cy="45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FF0000"/>
              </a:solidFill>
              <a:latin typeface="Toyota Type" panose="020B0602020202020204" pitchFamily="34" charset="0"/>
              <a:cs typeface="Toyota Type" panose="020B0602020202020204" pitchFamily="34" charset="0"/>
            </a:rPr>
            <a:t>Most frequent word</a:t>
          </a:r>
          <a:r>
            <a:rPr lang="en-US" sz="1000" kern="1200">
              <a:latin typeface="Toyota Type" panose="020B0602020202020204" pitchFamily="34" charset="0"/>
              <a:cs typeface="Toyota Type" panose="020B0602020202020204" pitchFamily="34" charset="0"/>
            </a:rPr>
            <a:t> classifies the paper</a:t>
          </a:r>
          <a:endParaRPr lang="en-GB" sz="1000" kern="1200">
            <a:latin typeface="Toyota Type" panose="020B0602020202020204" pitchFamily="34" charset="0"/>
            <a:cs typeface="Toyota Type" panose="020B0602020202020204" pitchFamily="34" charset="0"/>
          </a:endParaRPr>
        </a:p>
      </dsp:txBody>
      <dsp:txXfrm>
        <a:off x="722841" y="1561799"/>
        <a:ext cx="901583" cy="450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9544B-2A1E-4DC8-81C0-91DB9CD6F6F8}">
      <dsp:nvSpPr>
        <dsp:cNvPr id="0" name=""/>
        <dsp:cNvSpPr/>
      </dsp:nvSpPr>
      <dsp:spPr>
        <a:xfrm flipH="1">
          <a:off x="816732" y="46406"/>
          <a:ext cx="1615969" cy="1616015"/>
        </a:xfrm>
        <a:prstGeom prst="circularArrow">
          <a:avLst>
            <a:gd name="adj1" fmla="val 10980"/>
            <a:gd name="adj2" fmla="val 1142322"/>
            <a:gd name="adj3" fmla="val 4500000"/>
            <a:gd name="adj4" fmla="val 10800000"/>
            <a:gd name="adj5" fmla="val 125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96E99A-8C9D-4E61-A631-3183EC40B2FB}">
      <dsp:nvSpPr>
        <dsp:cNvPr id="0" name=""/>
        <dsp:cNvSpPr/>
      </dsp:nvSpPr>
      <dsp:spPr>
        <a:xfrm>
          <a:off x="1173633" y="521308"/>
          <a:ext cx="901583" cy="545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Toyota Type" panose="020B0602020202020204" pitchFamily="34" charset="0"/>
              <a:cs typeface="Toyota Type" panose="020B0602020202020204" pitchFamily="34" charset="0"/>
            </a:rPr>
            <a:t>Retrieve</a:t>
          </a:r>
          <a:br>
            <a:rPr lang="en-US" sz="1000" kern="1200">
              <a:latin typeface="Toyota Type" panose="020B0602020202020204" pitchFamily="34" charset="0"/>
              <a:cs typeface="Toyota Type" panose="020B0602020202020204" pitchFamily="34" charset="0"/>
            </a:rPr>
          </a:br>
          <a:r>
            <a:rPr lang="en-US" sz="1000" kern="1200">
              <a:latin typeface="Toyota Type" panose="020B0602020202020204" pitchFamily="34" charset="0"/>
              <a:cs typeface="Toyota Type" panose="020B0602020202020204" pitchFamily="34" charset="0"/>
            </a:rPr>
            <a:t>Data with </a:t>
          </a:r>
          <a:r>
            <a:rPr lang="en-US" sz="1000" kern="1200">
              <a:solidFill>
                <a:srgbClr val="FF0000"/>
              </a:solidFill>
              <a:latin typeface="Toyota Type" panose="020B0602020202020204" pitchFamily="34" charset="0"/>
              <a:cs typeface="Toyota Type" panose="020B0602020202020204" pitchFamily="34" charset="0"/>
            </a:rPr>
            <a:t>Interface (API)</a:t>
          </a:r>
          <a:endParaRPr lang="en-GB" sz="1000" kern="1200">
            <a:solidFill>
              <a:srgbClr val="FF0000"/>
            </a:solidFill>
            <a:latin typeface="Toyota Type" panose="020B0602020202020204" pitchFamily="34" charset="0"/>
            <a:cs typeface="Toyota Type" panose="020B0602020202020204" pitchFamily="34" charset="0"/>
          </a:endParaRPr>
        </a:p>
      </dsp:txBody>
      <dsp:txXfrm>
        <a:off x="1173633" y="521308"/>
        <a:ext cx="901583" cy="545393"/>
      </dsp:txXfrm>
    </dsp:sp>
    <dsp:sp modelId="{73EBDD1D-839D-4080-B36C-6F293DF21314}">
      <dsp:nvSpPr>
        <dsp:cNvPr id="0" name=""/>
        <dsp:cNvSpPr/>
      </dsp:nvSpPr>
      <dsp:spPr>
        <a:xfrm flipH="1">
          <a:off x="1382224" y="1128608"/>
          <a:ext cx="1388240" cy="1388828"/>
        </a:xfrm>
        <a:prstGeom prst="blockArc">
          <a:avLst>
            <a:gd name="adj1" fmla="val 0"/>
            <a:gd name="adj2" fmla="val 18900000"/>
            <a:gd name="adj3" fmla="val 12740"/>
          </a:avLst>
        </a:prstGeom>
        <a:solidFill>
          <a:srgbClr val="0D0B5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55C1F-4E4B-4986-BC36-FC79F04F4CB7}">
      <dsp:nvSpPr>
        <dsp:cNvPr id="0" name=""/>
        <dsp:cNvSpPr/>
      </dsp:nvSpPr>
      <dsp:spPr>
        <a:xfrm>
          <a:off x="1625561" y="1569056"/>
          <a:ext cx="901583" cy="45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FF0000"/>
              </a:solidFill>
              <a:latin typeface="Toyota Type" panose="020B0602020202020204" pitchFamily="34" charset="0"/>
              <a:cs typeface="Toyota Type" panose="020B0602020202020204" pitchFamily="34" charset="0"/>
            </a:rPr>
            <a:t>ML Algorithm used </a:t>
          </a:r>
          <a:r>
            <a:rPr lang="en-US" sz="1000" kern="1200">
              <a:latin typeface="Toyota Type" panose="020B0602020202020204" pitchFamily="34" charset="0"/>
              <a:cs typeface="Toyota Type" panose="020B0602020202020204" pitchFamily="34" charset="0"/>
            </a:rPr>
            <a:t>for Classification</a:t>
          </a:r>
          <a:endParaRPr lang="en-GB" sz="1000" kern="1200">
            <a:latin typeface="Toyota Type" panose="020B0602020202020204" pitchFamily="34" charset="0"/>
            <a:cs typeface="Toyota Type" panose="020B0602020202020204" pitchFamily="34" charset="0"/>
          </a:endParaRPr>
        </a:p>
      </dsp:txBody>
      <dsp:txXfrm>
        <a:off x="1625561" y="1569056"/>
        <a:ext cx="901583" cy="4507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9CE31AD-9F66-470E-AEDD-BC78AFCB444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ＭＳ Ｐゴシック" charset="0"/>
                <a:cs typeface="+mn-cs"/>
              </a:defRPr>
            </a:lvl1pPr>
          </a:lstStyle>
          <a:p>
            <a:pPr>
              <a:defRPr/>
            </a:pPr>
            <a:endParaRPr lang="fr-FR"/>
          </a:p>
        </p:txBody>
      </p:sp>
      <p:sp>
        <p:nvSpPr>
          <p:cNvPr id="29699" name="Rectangle 3">
            <a:extLst>
              <a:ext uri="{FF2B5EF4-FFF2-40B4-BE49-F238E27FC236}">
                <a16:creationId xmlns:a16="http://schemas.microsoft.com/office/drawing/2014/main" id="{EE4F3549-1A07-4688-B262-7A0860F9A5F3}"/>
              </a:ext>
            </a:extLst>
          </p:cNvPr>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ＭＳ Ｐゴシック" charset="0"/>
                <a:cs typeface="+mn-cs"/>
              </a:defRPr>
            </a:lvl1pPr>
          </a:lstStyle>
          <a:p>
            <a:pPr>
              <a:defRPr/>
            </a:pPr>
            <a:endParaRPr lang="fr-FR"/>
          </a:p>
        </p:txBody>
      </p:sp>
      <p:sp>
        <p:nvSpPr>
          <p:cNvPr id="29700" name="Rectangle 4">
            <a:extLst>
              <a:ext uri="{FF2B5EF4-FFF2-40B4-BE49-F238E27FC236}">
                <a16:creationId xmlns:a16="http://schemas.microsoft.com/office/drawing/2014/main" id="{498EE2F9-DB31-4577-8622-D1A7611BB1BC}"/>
              </a:ext>
            </a:extLst>
          </p:cNvPr>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ＭＳ Ｐゴシック" charset="0"/>
                <a:cs typeface="+mn-cs"/>
              </a:defRPr>
            </a:lvl1pPr>
          </a:lstStyle>
          <a:p>
            <a:pPr>
              <a:defRPr/>
            </a:pPr>
            <a:endParaRPr lang="fr-FR"/>
          </a:p>
        </p:txBody>
      </p:sp>
      <p:sp>
        <p:nvSpPr>
          <p:cNvPr id="29701" name="Rectangle 5">
            <a:extLst>
              <a:ext uri="{FF2B5EF4-FFF2-40B4-BE49-F238E27FC236}">
                <a16:creationId xmlns:a16="http://schemas.microsoft.com/office/drawing/2014/main" id="{4A22CF9C-D31B-4C28-A4F0-19958D2E2D70}"/>
              </a:ext>
            </a:extLst>
          </p:cNvPr>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5B58184-10B2-4F89-ADD6-8FEF5F6F338B}" type="slidenum">
              <a:rPr lang="fr-FR" altLang="es-CL"/>
              <a:pPr>
                <a:defRPr/>
              </a:pPr>
              <a:t>‹#›</a:t>
            </a:fld>
            <a:endParaRPr lang="fr-FR" altLang="es-CL"/>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1A0FFF75-0F76-481E-B4F5-B06E179FE3F1}"/>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ＭＳ Ｐゴシック" charset="0"/>
                <a:cs typeface="+mn-cs"/>
              </a:defRPr>
            </a:lvl1pPr>
          </a:lstStyle>
          <a:p>
            <a:pPr>
              <a:defRPr/>
            </a:pPr>
            <a:endParaRPr lang="fr-FR"/>
          </a:p>
        </p:txBody>
      </p:sp>
      <p:sp>
        <p:nvSpPr>
          <p:cNvPr id="19459" name="Rectangle 1027">
            <a:extLst>
              <a:ext uri="{FF2B5EF4-FFF2-40B4-BE49-F238E27FC236}">
                <a16:creationId xmlns:a16="http://schemas.microsoft.com/office/drawing/2014/main" id="{9A9DAB3B-E882-4E8F-BE35-729CC0BBB4EB}"/>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ＭＳ Ｐゴシック" charset="0"/>
                <a:cs typeface="+mn-cs"/>
              </a:defRPr>
            </a:lvl1pPr>
          </a:lstStyle>
          <a:p>
            <a:pPr>
              <a:defRPr/>
            </a:pPr>
            <a:endParaRPr lang="fr-FR"/>
          </a:p>
        </p:txBody>
      </p:sp>
      <p:sp>
        <p:nvSpPr>
          <p:cNvPr id="3076" name="Rectangle 1028">
            <a:extLst>
              <a:ext uri="{FF2B5EF4-FFF2-40B4-BE49-F238E27FC236}">
                <a16:creationId xmlns:a16="http://schemas.microsoft.com/office/drawing/2014/main" id="{A5F2A0E0-F602-4978-BD51-974A9CEE460A}"/>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1029">
            <a:extLst>
              <a:ext uri="{FF2B5EF4-FFF2-40B4-BE49-F238E27FC236}">
                <a16:creationId xmlns:a16="http://schemas.microsoft.com/office/drawing/2014/main" id="{77D6E978-F66D-4EFA-83C9-78410C90767E}"/>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fr-FR" altLang="es-CL" noProof="0"/>
              <a:t>Cliquez pour modifier les styles du texte du masque</a:t>
            </a:r>
          </a:p>
          <a:p>
            <a:pPr lvl="1"/>
            <a:r>
              <a:rPr lang="fr-FR" altLang="es-CL" noProof="0"/>
              <a:t>Deuxième niveau</a:t>
            </a:r>
          </a:p>
          <a:p>
            <a:pPr lvl="2"/>
            <a:r>
              <a:rPr lang="fr-FR" altLang="es-CL" noProof="0"/>
              <a:t>Troisième niveau</a:t>
            </a:r>
          </a:p>
          <a:p>
            <a:pPr lvl="3"/>
            <a:r>
              <a:rPr lang="fr-FR" altLang="es-CL" noProof="0"/>
              <a:t>Quatrième niveau</a:t>
            </a:r>
          </a:p>
          <a:p>
            <a:pPr lvl="4"/>
            <a:r>
              <a:rPr lang="fr-FR" altLang="es-CL" noProof="0"/>
              <a:t>Cinquième niveau</a:t>
            </a:r>
          </a:p>
        </p:txBody>
      </p:sp>
      <p:sp>
        <p:nvSpPr>
          <p:cNvPr id="19462" name="Rectangle 1030">
            <a:extLst>
              <a:ext uri="{FF2B5EF4-FFF2-40B4-BE49-F238E27FC236}">
                <a16:creationId xmlns:a16="http://schemas.microsoft.com/office/drawing/2014/main" id="{A2BC8245-70DE-451B-BB0B-7083A8540308}"/>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ＭＳ Ｐゴシック" charset="0"/>
                <a:cs typeface="+mn-cs"/>
              </a:defRPr>
            </a:lvl1pPr>
          </a:lstStyle>
          <a:p>
            <a:pPr>
              <a:defRPr/>
            </a:pPr>
            <a:endParaRPr lang="fr-FR"/>
          </a:p>
        </p:txBody>
      </p:sp>
      <p:sp>
        <p:nvSpPr>
          <p:cNvPr id="19463" name="Rectangle 1031">
            <a:extLst>
              <a:ext uri="{FF2B5EF4-FFF2-40B4-BE49-F238E27FC236}">
                <a16:creationId xmlns:a16="http://schemas.microsoft.com/office/drawing/2014/main" id="{CB8A321F-0639-411F-AA82-EA75B6F1BFB2}"/>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920F314F-65B2-430C-BA16-2EC591E2AA88}" type="slidenum">
              <a:rPr lang="fr-FR" altLang="es-CL"/>
              <a:pPr>
                <a:defRPr/>
              </a:pPr>
              <a:t>‹#›</a:t>
            </a:fld>
            <a:endParaRPr lang="fr-FR" altLang="es-C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a:t>
            </a:r>
            <a:br>
              <a:rPr lang="en-US"/>
            </a:br>
            <a:r>
              <a:rPr lang="en-US"/>
              <a:t>my name is Alexandros Anastasiou, I know most of you already.</a:t>
            </a:r>
            <a:br>
              <a:rPr lang="en-US"/>
            </a:br>
            <a:r>
              <a:rPr lang="en-US"/>
              <a:t>I am in advanced powertrain, and I started my internship in Toyota in October.</a:t>
            </a:r>
            <a:br>
              <a:rPr lang="en-US"/>
            </a:br>
            <a:r>
              <a:rPr lang="en-US"/>
              <a:t>The Topic of my internship, and this presentation’s, is going to be the Research &amp; Modeling of Power Electronics applied to Plug In Hybrid and Battery EVs, electric vehicles.</a:t>
            </a:r>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1</a:t>
            </a:fld>
            <a:endParaRPr lang="fr-FR" altLang="es-CL"/>
          </a:p>
        </p:txBody>
      </p:sp>
    </p:spTree>
    <p:extLst>
      <p:ext uri="{BB962C8B-B14F-4D97-AF65-F5344CB8AC3E}">
        <p14:creationId xmlns:p14="http://schemas.microsoft.com/office/powerpoint/2010/main" val="2828509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Readily available to the market, so it’s expected to have more SiC papers for the applications.</a:t>
            </a:r>
            <a:endParaRPr lang="en-GB" dirty="0"/>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12</a:t>
            </a:fld>
            <a:endParaRPr lang="fr-FR" altLang="es-CL"/>
          </a:p>
        </p:txBody>
      </p:sp>
    </p:spTree>
    <p:extLst>
      <p:ext uri="{BB962C8B-B14F-4D97-AF65-F5344CB8AC3E}">
        <p14:creationId xmlns:p14="http://schemas.microsoft.com/office/powerpoint/2010/main" val="847502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Verbally about </a:t>
            </a:r>
            <a:r>
              <a:rPr lang="en-US" err="1"/>
              <a:t>aff</a:t>
            </a:r>
            <a:r>
              <a:rPr lang="en-US"/>
              <a:t> choice</a:t>
            </a:r>
            <a:endParaRPr lang="en-GB"/>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13</a:t>
            </a:fld>
            <a:endParaRPr lang="fr-FR" altLang="es-CL"/>
          </a:p>
        </p:txBody>
      </p:sp>
    </p:spTree>
    <p:extLst>
      <p:ext uri="{BB962C8B-B14F-4D97-AF65-F5344CB8AC3E}">
        <p14:creationId xmlns:p14="http://schemas.microsoft.com/office/powerpoint/2010/main" val="2202317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allow me to quickly present my two other, secondary tasks. They played a huge role for my understanding and judging of the categories we have mapped already. The first one is, Topologies mapping :”</a:t>
            </a:r>
          </a:p>
          <a:p>
            <a:endParaRPr lang="en-US"/>
          </a:p>
          <a:p>
            <a:r>
              <a:rPr lang="en-US" sz="1200">
                <a:latin typeface="Toyota Type" panose="020B0602020202020204" pitchFamily="34" charset="0"/>
                <a:cs typeface="Toyota Type" panose="020B0602020202020204" pitchFamily="34" charset="0"/>
              </a:rPr>
              <a:t>PCIM ’20		Inovance</a:t>
            </a:r>
          </a:p>
          <a:p>
            <a:r>
              <a:rPr lang="en-US" sz="1200">
                <a:latin typeface="Toyota Type" panose="020B0602020202020204" pitchFamily="34" charset="0"/>
                <a:cs typeface="Toyota Type" panose="020B0602020202020204" pitchFamily="34" charset="0"/>
              </a:rPr>
              <a:t>PCIM ’21		Hella</a:t>
            </a:r>
          </a:p>
          <a:p>
            <a:r>
              <a:rPr lang="en-US" sz="1200">
                <a:latin typeface="Toyota Type" panose="020B0602020202020204" pitchFamily="34" charset="0"/>
                <a:cs typeface="Toyota Type" panose="020B0602020202020204" pitchFamily="34" charset="0"/>
              </a:rPr>
              <a:t>SIA 21		Meta system</a:t>
            </a:r>
          </a:p>
          <a:p>
            <a:r>
              <a:rPr lang="en-GB" sz="1200">
                <a:latin typeface="Toyota Type" panose="020B0602020202020204" pitchFamily="34" charset="0"/>
                <a:cs typeface="Toyota Type" panose="020B0602020202020204" pitchFamily="34" charset="0"/>
              </a:rPr>
              <a:t>CPE ’21		Infineon</a:t>
            </a:r>
          </a:p>
          <a:p>
            <a:r>
              <a:rPr lang="en-GB" sz="1200">
                <a:latin typeface="Toyota Type" panose="020B0602020202020204" pitchFamily="34" charset="0"/>
                <a:cs typeface="Toyota Type" panose="020B0602020202020204" pitchFamily="34" charset="0"/>
              </a:rPr>
              <a:t>EEHE ’21		KOSTAL</a:t>
            </a:r>
          </a:p>
          <a:p>
            <a:r>
              <a:rPr lang="en-GB" sz="1200">
                <a:latin typeface="Toyota Type" panose="020B0602020202020204" pitchFamily="34" charset="0"/>
                <a:cs typeface="Toyota Type" panose="020B0602020202020204" pitchFamily="34" charset="0"/>
              </a:rPr>
              <a:t>E-Motive ’21		Vitesco</a:t>
            </a:r>
          </a:p>
          <a:p>
            <a:r>
              <a:rPr lang="en-GB" sz="1200">
                <a:latin typeface="Toyota Type" panose="020B0602020202020204" pitchFamily="34" charset="0"/>
                <a:cs typeface="Toyota Type" panose="020B0602020202020204" pitchFamily="34" charset="0"/>
              </a:rPr>
              <a:t>ECCE ’21</a:t>
            </a:r>
          </a:p>
          <a:p>
            <a:r>
              <a:rPr lang="en-GB" sz="1200">
                <a:latin typeface="Toyota Type" panose="020B0602020202020204" pitchFamily="34" charset="0"/>
                <a:cs typeface="Toyota Type" panose="020B0602020202020204" pitchFamily="34" charset="0"/>
              </a:rPr>
              <a:t>IWIPP ’21</a:t>
            </a:r>
          </a:p>
          <a:p>
            <a:r>
              <a:rPr lang="en-GB" sz="1200">
                <a:latin typeface="Toyota Type" panose="020B0602020202020204" pitchFamily="34" charset="0"/>
                <a:cs typeface="Toyota Type" panose="020B0602020202020204" pitchFamily="34" charset="0"/>
              </a:rPr>
              <a:t>PowerEng ‘21</a:t>
            </a:r>
          </a:p>
          <a:p>
            <a:endParaRPr lang="en-GB"/>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17</a:t>
            </a:fld>
            <a:endParaRPr lang="fr-FR" altLang="es-CL"/>
          </a:p>
        </p:txBody>
      </p:sp>
    </p:spTree>
    <p:extLst>
      <p:ext uri="{BB962C8B-B14F-4D97-AF65-F5344CB8AC3E}">
        <p14:creationId xmlns:p14="http://schemas.microsoft.com/office/powerpoint/2010/main" val="3494237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TO 1 MINUTE ONLY</a:t>
            </a:r>
          </a:p>
          <a:p>
            <a:br>
              <a:rPr lang="en-US"/>
            </a:br>
            <a:r>
              <a:rPr lang="en-US"/>
              <a:t>Flow:</a:t>
            </a:r>
          </a:p>
          <a:p>
            <a:pPr marL="228600" indent="-228600">
              <a:buAutoNum type="arabicPeriod"/>
            </a:pPr>
            <a:r>
              <a:rPr lang="en-US"/>
              <a:t>Show parts of Zoe Topology</a:t>
            </a:r>
          </a:p>
          <a:p>
            <a:pPr marL="228600" indent="-228600">
              <a:buAutoNum type="arabicPeriod"/>
            </a:pPr>
            <a:r>
              <a:rPr lang="en-US"/>
              <a:t>Problem with Harmonics -&gt; Which parts were simulated until then ?</a:t>
            </a:r>
          </a:p>
          <a:p>
            <a:pPr marL="228600" indent="-228600">
              <a:buAutoNum type="arabicPeriod"/>
            </a:pPr>
            <a:r>
              <a:rPr lang="en-US"/>
              <a:t>Among possible causes, Cables were one of them, that’s why we simulated it in Ansys Software</a:t>
            </a:r>
          </a:p>
          <a:p>
            <a:pPr marL="228600" indent="-228600">
              <a:buAutoNum type="arabicPeriod"/>
            </a:pPr>
            <a:r>
              <a:rPr lang="en-US"/>
              <a:t>Two parts, Motor (3ph) and Battery (2ph) with real numbers from database</a:t>
            </a:r>
          </a:p>
          <a:p>
            <a:pPr marL="228600" indent="-228600">
              <a:buAutoNum type="arabicPeriod"/>
            </a:pPr>
            <a:r>
              <a:rPr lang="en-US"/>
              <a:t>Modelling with shields outside the cables and common ground but still no heavy influence in Harmonics.</a:t>
            </a:r>
          </a:p>
          <a:p>
            <a:pPr marL="0" indent="0">
              <a:buNone/>
            </a:pPr>
            <a:endParaRPr lang="en-US"/>
          </a:p>
          <a:p>
            <a:pPr marL="0" indent="0">
              <a:buNone/>
            </a:pPr>
            <a:r>
              <a:rPr lang="en-US"/>
              <a:t>What is it then?</a:t>
            </a:r>
          </a:p>
          <a:p>
            <a:pPr marL="228600" indent="-228600">
              <a:buAutoNum type="arabicPeriod"/>
            </a:pPr>
            <a:r>
              <a:rPr lang="en-US"/>
              <a:t>Static vs Dynamic IGBT model</a:t>
            </a:r>
          </a:p>
          <a:p>
            <a:pPr marL="228600" indent="-228600">
              <a:buAutoNum type="arabicPeriod"/>
            </a:pPr>
            <a:r>
              <a:rPr lang="en-US"/>
              <a:t>-&gt; Filter &lt;-</a:t>
            </a:r>
          </a:p>
          <a:p>
            <a:endParaRPr lang="en-GB"/>
          </a:p>
          <a:p>
            <a:r>
              <a:rPr lang="en-GB"/>
              <a:t>“Repeating with Cables had Zero Effect”</a:t>
            </a:r>
          </a:p>
          <a:p>
            <a:endParaRPr lang="en-GB"/>
          </a:p>
          <a:p>
            <a:r>
              <a:rPr lang="en-GB"/>
              <a:t>Exactly the same results</a:t>
            </a:r>
          </a:p>
          <a:p>
            <a:endParaRPr lang="en-GB"/>
          </a:p>
          <a:p>
            <a:r>
              <a:rPr lang="en-GB"/>
              <a:t>Battery -&gt; Only resistance</a:t>
            </a:r>
          </a:p>
          <a:p>
            <a:r>
              <a:rPr lang="en-GB"/>
              <a:t>No filter</a:t>
            </a:r>
          </a:p>
          <a:p>
            <a:r>
              <a:rPr lang="en-GB"/>
              <a:t>Measurements in TME 2018</a:t>
            </a:r>
          </a:p>
          <a:p>
            <a:r>
              <a:rPr lang="en-GB"/>
              <a:t>Limits of Standard -&gt; </a:t>
            </a:r>
            <a:r>
              <a:rPr lang="en-GB" b="0" i="0">
                <a:solidFill>
                  <a:srgbClr val="000000"/>
                </a:solidFill>
                <a:effectLst/>
                <a:latin typeface="Segoe UI" panose="020B0502040204020203" pitchFamily="34" charset="0"/>
              </a:rPr>
              <a:t>IEC 61000-3-2</a:t>
            </a:r>
          </a:p>
          <a:p>
            <a:r>
              <a:rPr lang="en-GB"/>
              <a:t>Cables: Low Freq -&gt; 2kHz &amp; Resonance is ~7MHz (out of scope)</a:t>
            </a:r>
          </a:p>
          <a:p>
            <a:r>
              <a:rPr lang="en-GB"/>
              <a:t>Static to Dynamic IGBTs -&gt; scale to MHz</a:t>
            </a:r>
          </a:p>
          <a:p>
            <a:endParaRPr lang="en-GB"/>
          </a:p>
          <a:p>
            <a:r>
              <a:rPr lang="en-GB"/>
              <a:t>Battery, from Resistance -&gt; to SoC, Cells</a:t>
            </a:r>
          </a:p>
          <a:p>
            <a:endParaRPr lang="en-GB"/>
          </a:p>
          <a:p>
            <a:r>
              <a:rPr lang="en-GB"/>
              <a:t>At the beginning, Study topology on info already there.</a:t>
            </a:r>
          </a:p>
          <a:p>
            <a:r>
              <a:rPr lang="en-GB"/>
              <a:t>Filter not used so normal that we exceed limits</a:t>
            </a:r>
          </a:p>
          <a:p>
            <a:endParaRPr lang="en-GB"/>
          </a:p>
          <a:p>
            <a:r>
              <a:rPr lang="en-GB"/>
              <a:t>Which part of the four (cables, </a:t>
            </a:r>
            <a:r>
              <a:rPr lang="en-GB" err="1"/>
              <a:t>igbt</a:t>
            </a:r>
            <a:r>
              <a:rPr lang="en-GB"/>
              <a:t>, battery, filter)</a:t>
            </a:r>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18</a:t>
            </a:fld>
            <a:endParaRPr lang="fr-FR" altLang="es-CL"/>
          </a:p>
        </p:txBody>
      </p:sp>
    </p:spTree>
    <p:extLst>
      <p:ext uri="{BB962C8B-B14F-4D97-AF65-F5344CB8AC3E}">
        <p14:creationId xmlns:p14="http://schemas.microsoft.com/office/powerpoint/2010/main" val="1327884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31">
            <a:extLst>
              <a:ext uri="{FF2B5EF4-FFF2-40B4-BE49-F238E27FC236}">
                <a16:creationId xmlns:a16="http://schemas.microsoft.com/office/drawing/2014/main" id="{4A7A7751-A82B-4741-9DF7-8BF19638EBD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anose="020B0600070205080204" pitchFamily="34" charset="-128"/>
              </a:defRPr>
            </a:lvl1pPr>
            <a:lvl2pPr marL="742950" indent="-285750">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fld id="{E34E5D5A-A20A-44C4-B73F-127C1ED7C341}" type="slidenum">
              <a:rPr lang="fr-FR" altLang="es-CL" sz="1200"/>
              <a:pPr/>
              <a:t>19</a:t>
            </a:fld>
            <a:endParaRPr lang="fr-FR" altLang="es-CL" sz="1200"/>
          </a:p>
        </p:txBody>
      </p:sp>
      <p:sp>
        <p:nvSpPr>
          <p:cNvPr id="22531" name="Rectangle 2">
            <a:extLst>
              <a:ext uri="{FF2B5EF4-FFF2-40B4-BE49-F238E27FC236}">
                <a16:creationId xmlns:a16="http://schemas.microsoft.com/office/drawing/2014/main" id="{0A769422-52B9-487C-A7D5-547BE464A84C}"/>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830A0A47-D077-445F-A406-988A6A059EFB}"/>
              </a:ext>
            </a:extLst>
          </p:cNvPr>
          <p:cNvSpPr>
            <a:spLocks noGrp="1" noChangeArrowheads="1"/>
          </p:cNvSpPr>
          <p:nvPr>
            <p:ph type="body" idx="1"/>
          </p:nvPr>
        </p:nvSpPr>
        <p:spPr/>
        <p:txBody>
          <a:bodyPr/>
          <a:lstStyle/>
          <a:p>
            <a:pPr eaLnBrk="1" hangingPunct="1">
              <a:defRPr/>
            </a:pPr>
            <a:endParaRPr lang="en-GB">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internship completed 3 main tasks.</a:t>
            </a:r>
            <a:br>
              <a:rPr lang="en-US"/>
            </a:br>
            <a:r>
              <a:rPr lang="en-US"/>
              <a:t>1. The first and eventually largest task was to map the Research of IEEE Database using novel methods and professional software for the first time. This was my main project starting from December.</a:t>
            </a:r>
          </a:p>
          <a:p>
            <a:r>
              <a:rPr lang="en-US"/>
              <a:t>2. The second task was to map the topologies of certain power electronics parts of EVs. Most attention was given in Onboard Chargers.</a:t>
            </a:r>
          </a:p>
          <a:p>
            <a:r>
              <a:rPr lang="en-US"/>
              <a:t>3. And my third and final task was to support in activities regarding conferences and the simulations of parts of power electronics.</a:t>
            </a:r>
          </a:p>
          <a:p>
            <a:endParaRPr lang="en-GB"/>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2</a:t>
            </a:fld>
            <a:endParaRPr lang="fr-FR" altLang="es-CL"/>
          </a:p>
        </p:txBody>
      </p:sp>
    </p:spTree>
    <p:extLst>
      <p:ext uri="{BB962C8B-B14F-4D97-AF65-F5344CB8AC3E}">
        <p14:creationId xmlns:p14="http://schemas.microsoft.com/office/powerpoint/2010/main" val="378496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So let’s dive into the first task, called Research Mapping.</a:t>
            </a:r>
          </a:p>
          <a:p>
            <a:pPr marL="228600" indent="-228600">
              <a:buAutoNum type="arabicPeriod"/>
            </a:pPr>
            <a:r>
              <a:rPr lang="en-US"/>
              <a:t>First of all, I will explain  WHY the mapping is needed, and what where the approaches I went with to do it.</a:t>
            </a:r>
          </a:p>
          <a:p>
            <a:pPr marL="228600" indent="-228600">
              <a:buAutoNum type="arabicPeriod"/>
            </a:pPr>
            <a:r>
              <a:rPr lang="en-US"/>
              <a:t>Then I will explain HOW this was achieved. You will see afterwards that two methods were utilized, so there is a need for comparison, to see what works, how well it works and which option is better in the end.</a:t>
            </a:r>
          </a:p>
          <a:p>
            <a:pPr marL="228600" indent="-228600">
              <a:buAutoNum type="arabicPeriod"/>
            </a:pPr>
            <a:r>
              <a:rPr lang="en-US"/>
              <a:t>And of course in the end some interesting results will be shown.</a:t>
            </a:r>
          </a:p>
          <a:p>
            <a:pPr marL="0" indent="0">
              <a:buNone/>
            </a:pPr>
            <a:endParaRPr lang="en-US"/>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3</a:t>
            </a:fld>
            <a:endParaRPr lang="fr-FR" altLang="es-CL"/>
          </a:p>
        </p:txBody>
      </p:sp>
    </p:spTree>
    <p:extLst>
      <p:ext uri="{BB962C8B-B14F-4D97-AF65-F5344CB8AC3E}">
        <p14:creationId xmlns:p14="http://schemas.microsoft.com/office/powerpoint/2010/main" val="62992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task is to understand the technology trends. </a:t>
            </a:r>
          </a:p>
          <a:p>
            <a:r>
              <a:rPr lang="en-US" dirty="0"/>
              <a:t>There are 5 main categories of interest, which you will see through the whole presentation.</a:t>
            </a:r>
            <a:br>
              <a:rPr lang="en-US" dirty="0"/>
            </a:br>
            <a:r>
              <a:rPr lang="en-US" dirty="0"/>
              <a:t>These are the OBC, the DC/DC Converter, the Traction Inverter, and GaN or Gallium Nitride and SiC or Silicon Carbide switch device technology.</a:t>
            </a:r>
            <a:br>
              <a:rPr lang="en-US" dirty="0"/>
            </a:br>
            <a:r>
              <a:rPr lang="en-US" dirty="0"/>
              <a:t>Or in short, transistors.</a:t>
            </a:r>
            <a:br>
              <a:rPr lang="en-US" dirty="0"/>
            </a:br>
            <a:endParaRPr lang="en-US" dirty="0"/>
          </a:p>
          <a:p>
            <a:r>
              <a:rPr lang="en-US" dirty="0"/>
              <a:t>YELLOW:</a:t>
            </a:r>
            <a:br>
              <a:rPr lang="en-US" dirty="0"/>
            </a:br>
            <a:r>
              <a:rPr lang="en-US" dirty="0"/>
              <a:t>As a first step, whichever model will be created, has to retrieve the data first.</a:t>
            </a:r>
          </a:p>
          <a:p>
            <a:r>
              <a:rPr lang="en-US" dirty="0"/>
              <a:t>The left column describes the first method used, in which we have to import the data manually, by hand, which is a slow process.</a:t>
            </a:r>
          </a:p>
          <a:p>
            <a:r>
              <a:rPr lang="en-GB" dirty="0"/>
              <a:t>Then, the classification of the papers happens with a method that is very fast but not flexible and not consistently accurate, so in the end, this one was aborted,</a:t>
            </a:r>
          </a:p>
          <a:p>
            <a:r>
              <a:rPr lang="en-GB" dirty="0"/>
              <a:t>But it can still prove useful in some cases we will shortly explain.</a:t>
            </a:r>
          </a:p>
          <a:p>
            <a:endParaRPr lang="en-GB" dirty="0"/>
          </a:p>
          <a:p>
            <a:r>
              <a:rPr lang="en-GB" dirty="0"/>
              <a:t>And now, on the right side you will see the method that was used in the end.</a:t>
            </a:r>
          </a:p>
          <a:p>
            <a:r>
              <a:rPr lang="en-GB" dirty="0"/>
              <a:t>Here the papers from IEEE are imported with scripts, relatively quickly and without touching the process.</a:t>
            </a:r>
          </a:p>
          <a:p>
            <a:r>
              <a:rPr lang="en-GB" dirty="0"/>
              <a:t>Then the papers are classified with a Machine Learning algorithm, making the solution sufficiently accurate and much more flexible,</a:t>
            </a:r>
          </a:p>
          <a:p>
            <a:r>
              <a:rPr lang="en-GB" dirty="0"/>
              <a:t>So that it can be applied in different fields of interest, but at the same time the processing takes much more time.</a:t>
            </a:r>
          </a:p>
          <a:p>
            <a:endParaRPr lang="en-GB" dirty="0"/>
          </a:p>
          <a:p>
            <a:r>
              <a:rPr lang="en-GB" dirty="0"/>
              <a:t>Finally, the data is imported in </a:t>
            </a:r>
            <a:r>
              <a:rPr lang="en-GB" dirty="0" err="1"/>
              <a:t>PowerBI</a:t>
            </a:r>
            <a:r>
              <a:rPr lang="en-GB" dirty="0"/>
              <a:t> software, in order to visualize the results.</a:t>
            </a:r>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4</a:t>
            </a:fld>
            <a:endParaRPr lang="fr-FR" altLang="es-CL"/>
          </a:p>
        </p:txBody>
      </p:sp>
    </p:spTree>
    <p:extLst>
      <p:ext uri="{BB962C8B-B14F-4D97-AF65-F5344CB8AC3E}">
        <p14:creationId xmlns:p14="http://schemas.microsoft.com/office/powerpoint/2010/main" val="2004064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5</a:t>
            </a:fld>
            <a:endParaRPr lang="fr-FR" altLang="es-CL"/>
          </a:p>
        </p:txBody>
      </p:sp>
    </p:spTree>
    <p:extLst>
      <p:ext uri="{BB962C8B-B14F-4D97-AF65-F5344CB8AC3E}">
        <p14:creationId xmlns:p14="http://schemas.microsoft.com/office/powerpoint/2010/main" val="2438927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Explain API shortly</a:t>
            </a:r>
          </a:p>
          <a:p>
            <a:pPr marL="228600" indent="-228600">
              <a:buAutoNum type="arabicPeriod"/>
            </a:pPr>
            <a:r>
              <a:rPr lang="en-US"/>
              <a:t>Data now is dirty, frequency counting cannot work </a:t>
            </a:r>
          </a:p>
          <a:p>
            <a:pPr marL="228600" indent="-228600">
              <a:buAutoNum type="arabicPeriod"/>
            </a:pPr>
            <a:r>
              <a:rPr lang="en-GB"/>
              <a:t>For location, 3 methods used:</a:t>
            </a:r>
          </a:p>
          <a:p>
            <a:pPr marL="685800" marR="0" lvl="1" indent="-228600" algn="l" defTabSz="914400" rtl="0" eaLnBrk="0" fontAlgn="base" latinLnBrk="0" hangingPunct="0">
              <a:lnSpc>
                <a:spcPct val="100000"/>
              </a:lnSpc>
              <a:spcBef>
                <a:spcPct val="30000"/>
              </a:spcBef>
              <a:spcAft>
                <a:spcPct val="0"/>
              </a:spcAft>
              <a:buClrTx/>
              <a:buSzTx/>
              <a:buFontTx/>
              <a:buAutoNum type="arabicPeriod"/>
              <a:tabLst/>
              <a:defRPr/>
            </a:pPr>
            <a:r>
              <a:rPr lang="en-GB"/>
              <a:t>Freq (unusable because of dirty data)</a:t>
            </a:r>
          </a:p>
          <a:p>
            <a:pPr marL="685800" marR="0" lvl="1" indent="-228600" algn="l" defTabSz="914400" rtl="0" eaLnBrk="0" fontAlgn="base" latinLnBrk="0" hangingPunct="0">
              <a:lnSpc>
                <a:spcPct val="100000"/>
              </a:lnSpc>
              <a:spcBef>
                <a:spcPct val="30000"/>
              </a:spcBef>
              <a:spcAft>
                <a:spcPct val="0"/>
              </a:spcAft>
              <a:buClrTx/>
              <a:buSzTx/>
              <a:buFontTx/>
              <a:buAutoNum type="arabicPeriod"/>
              <a:tabLst/>
              <a:defRPr/>
            </a:pPr>
            <a:r>
              <a:rPr lang="en-GB"/>
              <a:t>Location API (extreme accuracy ~99% but ~2.5s per call)</a:t>
            </a:r>
          </a:p>
          <a:p>
            <a:pPr marL="685800" marR="0" lvl="1" indent="-228600" algn="l" defTabSz="914400" rtl="0" eaLnBrk="0" fontAlgn="base" latinLnBrk="0" hangingPunct="0">
              <a:lnSpc>
                <a:spcPct val="100000"/>
              </a:lnSpc>
              <a:spcBef>
                <a:spcPct val="30000"/>
              </a:spcBef>
              <a:spcAft>
                <a:spcPct val="0"/>
              </a:spcAft>
              <a:buClrTx/>
              <a:buSzTx/>
              <a:buFontTx/>
              <a:buAutoNum type="arabicPeriod"/>
              <a:tabLst/>
              <a:defRPr/>
            </a:pPr>
            <a:r>
              <a:rPr lang="en-GB"/>
              <a:t>ZeroShot (very accurate too, ~0.3s per call w/ GPUs)</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a:t>Classification with Neural Networks, intelligent?</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a:t>PowerBI on results only</a:t>
            </a:r>
          </a:p>
          <a:p>
            <a:pPr marL="685800" marR="0" lvl="1" indent="-228600" algn="l" defTabSz="914400" rtl="0" eaLnBrk="0" fontAlgn="base" latinLnBrk="0" hangingPunct="0">
              <a:lnSpc>
                <a:spcPct val="100000"/>
              </a:lnSpc>
              <a:spcBef>
                <a:spcPct val="30000"/>
              </a:spcBef>
              <a:spcAft>
                <a:spcPct val="0"/>
              </a:spcAft>
              <a:buClrTx/>
              <a:buSzTx/>
              <a:buFontTx/>
              <a:buAutoNum type="arabicPeriod"/>
              <a:tabLst/>
              <a:defRPr/>
            </a:pPr>
            <a:endParaRPr lang="en-GB"/>
          </a:p>
          <a:p>
            <a:pPr marL="685800" lvl="1" indent="-228600">
              <a:buAutoNum type="arabicPeriod"/>
            </a:pPr>
            <a:endParaRPr lang="en-GB"/>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6</a:t>
            </a:fld>
            <a:endParaRPr lang="fr-FR" altLang="es-CL"/>
          </a:p>
        </p:txBody>
      </p:sp>
    </p:spTree>
    <p:extLst>
      <p:ext uri="{BB962C8B-B14F-4D97-AF65-F5344CB8AC3E}">
        <p14:creationId xmlns:p14="http://schemas.microsoft.com/office/powerpoint/2010/main" val="2358000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Explain how the </a:t>
            </a:r>
            <a:r>
              <a:rPr lang="en-US" err="1"/>
              <a:t>TestSets</a:t>
            </a:r>
            <a:r>
              <a:rPr lang="en-US"/>
              <a:t> were created, the limitation of the tests and the biased personal touch. Also explain the way you mitigate the time cost.</a:t>
            </a:r>
            <a:endParaRPr lang="en-GB"/>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7</a:t>
            </a:fld>
            <a:endParaRPr lang="fr-FR" altLang="es-CL"/>
          </a:p>
        </p:txBody>
      </p:sp>
    </p:spTree>
    <p:extLst>
      <p:ext uri="{BB962C8B-B14F-4D97-AF65-F5344CB8AC3E}">
        <p14:creationId xmlns:p14="http://schemas.microsoft.com/office/powerpoint/2010/main" val="1716267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by:</a:t>
            </a:r>
          </a:p>
          <a:p>
            <a:pPr marL="228600" indent="-228600">
              <a:buFont typeface="+mj-lt"/>
              <a:buAutoNum type="arabicPeriod"/>
            </a:pPr>
            <a:r>
              <a:rPr lang="en-GB"/>
              <a:t>Trend</a:t>
            </a:r>
          </a:p>
          <a:p>
            <a:pPr marL="228600" indent="-228600">
              <a:buFont typeface="+mj-lt"/>
              <a:buAutoNum type="arabicPeriod"/>
            </a:pPr>
            <a:r>
              <a:rPr lang="en-GB"/>
              <a:t>Year</a:t>
            </a:r>
          </a:p>
          <a:p>
            <a:pPr marL="228600" indent="-228600">
              <a:buFont typeface="+mj-lt"/>
              <a:buAutoNum type="arabicPeriod"/>
            </a:pPr>
            <a:r>
              <a:rPr lang="en-GB"/>
              <a:t>Continent</a:t>
            </a:r>
          </a:p>
          <a:p>
            <a:pPr marL="228600" indent="-228600">
              <a:buFont typeface="+mj-lt"/>
              <a:buAutoNum type="arabicPeriod"/>
            </a:pPr>
            <a:r>
              <a:rPr lang="en-GB"/>
              <a:t>Country in Europe</a:t>
            </a:r>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8</a:t>
            </a:fld>
            <a:endParaRPr lang="fr-FR" altLang="es-CL"/>
          </a:p>
        </p:txBody>
      </p:sp>
    </p:spTree>
    <p:extLst>
      <p:ext uri="{BB962C8B-B14F-4D97-AF65-F5344CB8AC3E}">
        <p14:creationId xmlns:p14="http://schemas.microsoft.com/office/powerpoint/2010/main" val="608377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by:</a:t>
            </a:r>
          </a:p>
          <a:p>
            <a:pPr marL="228600" indent="-228600">
              <a:buFont typeface="+mj-lt"/>
              <a:buAutoNum type="arabicPeriod"/>
            </a:pPr>
            <a:r>
              <a:rPr lang="en-GB"/>
              <a:t>Trend</a:t>
            </a:r>
          </a:p>
          <a:p>
            <a:pPr marL="228600" indent="-228600">
              <a:buFont typeface="+mj-lt"/>
              <a:buAutoNum type="arabicPeriod"/>
            </a:pPr>
            <a:r>
              <a:rPr lang="en-GB"/>
              <a:t>Year</a:t>
            </a:r>
          </a:p>
          <a:p>
            <a:pPr marL="228600" indent="-228600">
              <a:buFont typeface="+mj-lt"/>
              <a:buAutoNum type="arabicPeriod"/>
            </a:pPr>
            <a:r>
              <a:rPr lang="en-GB"/>
              <a:t>Continent</a:t>
            </a:r>
          </a:p>
          <a:p>
            <a:pPr marL="228600" indent="-228600">
              <a:buFont typeface="+mj-lt"/>
              <a:buAutoNum type="arabicPeriod"/>
            </a:pPr>
            <a:r>
              <a:rPr lang="en-GB"/>
              <a:t>Country in Europe</a:t>
            </a:r>
          </a:p>
        </p:txBody>
      </p:sp>
      <p:sp>
        <p:nvSpPr>
          <p:cNvPr id="4" name="Slide Number Placeholder 3"/>
          <p:cNvSpPr>
            <a:spLocks noGrp="1"/>
          </p:cNvSpPr>
          <p:nvPr>
            <p:ph type="sldNum" sz="quarter" idx="5"/>
          </p:nvPr>
        </p:nvSpPr>
        <p:spPr/>
        <p:txBody>
          <a:bodyPr/>
          <a:lstStyle/>
          <a:p>
            <a:pPr>
              <a:defRPr/>
            </a:pPr>
            <a:fld id="{920F314F-65B2-430C-BA16-2EC591E2AA88}" type="slidenum">
              <a:rPr lang="fr-FR" altLang="es-CL" smtClean="0"/>
              <a:pPr>
                <a:defRPr/>
              </a:pPr>
              <a:t>9</a:t>
            </a:fld>
            <a:endParaRPr lang="fr-FR" altLang="es-CL"/>
          </a:p>
        </p:txBody>
      </p:sp>
    </p:spTree>
    <p:extLst>
      <p:ext uri="{BB962C8B-B14F-4D97-AF65-F5344CB8AC3E}">
        <p14:creationId xmlns:p14="http://schemas.microsoft.com/office/powerpoint/2010/main" val="317067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5">
            <a:extLst>
              <a:ext uri="{FF2B5EF4-FFF2-40B4-BE49-F238E27FC236}">
                <a16:creationId xmlns:a16="http://schemas.microsoft.com/office/drawing/2014/main" id="{D8954D05-C72C-4B9B-BE00-E4C85D2F0A7F}"/>
              </a:ext>
            </a:extLst>
          </p:cNvPr>
          <p:cNvSpPr>
            <a:spLocks noChangeShapeType="1"/>
          </p:cNvSpPr>
          <p:nvPr/>
        </p:nvSpPr>
        <p:spPr bwMode="auto">
          <a:xfrm>
            <a:off x="349250" y="4594225"/>
            <a:ext cx="8435975" cy="0"/>
          </a:xfrm>
          <a:prstGeom prst="line">
            <a:avLst/>
          </a:prstGeom>
          <a:noFill/>
          <a:ln w="38100">
            <a:solidFill>
              <a:srgbClr val="B3B3B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 name="Line 7">
            <a:extLst>
              <a:ext uri="{FF2B5EF4-FFF2-40B4-BE49-F238E27FC236}">
                <a16:creationId xmlns:a16="http://schemas.microsoft.com/office/drawing/2014/main" id="{0231C04D-1780-4FFC-BA5B-B3E7C2470769}"/>
              </a:ext>
            </a:extLst>
          </p:cNvPr>
          <p:cNvSpPr>
            <a:spLocks noChangeShapeType="1"/>
          </p:cNvSpPr>
          <p:nvPr/>
        </p:nvSpPr>
        <p:spPr bwMode="auto">
          <a:xfrm>
            <a:off x="349250" y="4594225"/>
            <a:ext cx="8435975" cy="0"/>
          </a:xfrm>
          <a:prstGeom prst="line">
            <a:avLst/>
          </a:prstGeom>
          <a:noFill/>
          <a:ln w="38100">
            <a:solidFill>
              <a:srgbClr val="B3B3B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Line 11">
            <a:extLst>
              <a:ext uri="{FF2B5EF4-FFF2-40B4-BE49-F238E27FC236}">
                <a16:creationId xmlns:a16="http://schemas.microsoft.com/office/drawing/2014/main" id="{275284C1-662A-4D9A-819B-3359E214B0A6}"/>
              </a:ext>
            </a:extLst>
          </p:cNvPr>
          <p:cNvSpPr>
            <a:spLocks noChangeShapeType="1"/>
          </p:cNvSpPr>
          <p:nvPr/>
        </p:nvSpPr>
        <p:spPr bwMode="auto">
          <a:xfrm>
            <a:off x="349250" y="4594225"/>
            <a:ext cx="8435975" cy="0"/>
          </a:xfrm>
          <a:prstGeom prst="line">
            <a:avLst/>
          </a:prstGeom>
          <a:noFill/>
          <a:ln w="38100">
            <a:solidFill>
              <a:srgbClr val="B3B3B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Line 15">
            <a:extLst>
              <a:ext uri="{FF2B5EF4-FFF2-40B4-BE49-F238E27FC236}">
                <a16:creationId xmlns:a16="http://schemas.microsoft.com/office/drawing/2014/main" id="{1AEC04B6-19D1-4024-8E21-9D0C46456F0C}"/>
              </a:ext>
            </a:extLst>
          </p:cNvPr>
          <p:cNvSpPr>
            <a:spLocks noChangeShapeType="1"/>
          </p:cNvSpPr>
          <p:nvPr/>
        </p:nvSpPr>
        <p:spPr bwMode="auto">
          <a:xfrm>
            <a:off x="349250" y="4594225"/>
            <a:ext cx="8435975" cy="0"/>
          </a:xfrm>
          <a:prstGeom prst="line">
            <a:avLst/>
          </a:prstGeom>
          <a:noFill/>
          <a:ln w="38100">
            <a:solidFill>
              <a:srgbClr val="B3B3B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Text Box 8">
            <a:extLst>
              <a:ext uri="{FF2B5EF4-FFF2-40B4-BE49-F238E27FC236}">
                <a16:creationId xmlns:a16="http://schemas.microsoft.com/office/drawing/2014/main" id="{DFABB242-9E42-4A93-88F6-E86FB452D3C6}"/>
              </a:ext>
            </a:extLst>
          </p:cNvPr>
          <p:cNvSpPr txBox="1">
            <a:spLocks noChangeArrowheads="1"/>
          </p:cNvSpPr>
          <p:nvPr userDrawn="1"/>
        </p:nvSpPr>
        <p:spPr bwMode="auto">
          <a:xfrm>
            <a:off x="350838" y="4772025"/>
            <a:ext cx="7178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defRPr/>
            </a:pPr>
            <a:r>
              <a:rPr lang="en-GB" altLang="en-US" sz="1000">
                <a:solidFill>
                  <a:srgbClr val="000000"/>
                </a:solidFill>
                <a:latin typeface="Arial" panose="020B0604020202020204" pitchFamily="34" charset="0"/>
              </a:rPr>
              <a:t>TOYOTA MOTOR EUROPE NV/SA</a:t>
            </a:r>
          </a:p>
        </p:txBody>
      </p:sp>
      <p:pic>
        <p:nvPicPr>
          <p:cNvPr id="9" name="Picture 13">
            <a:extLst>
              <a:ext uri="{FF2B5EF4-FFF2-40B4-BE49-F238E27FC236}">
                <a16:creationId xmlns:a16="http://schemas.microsoft.com/office/drawing/2014/main" id="{DA410371-F55A-4038-BABC-D7179FD51D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5100" y="4754563"/>
            <a:ext cx="100806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noGrp="1" noChangeArrowheads="1"/>
          </p:cNvSpPr>
          <p:nvPr>
            <p:ph type="ctrTitle"/>
          </p:nvPr>
        </p:nvSpPr>
        <p:spPr>
          <a:xfrm>
            <a:off x="358775" y="526257"/>
            <a:ext cx="7943850" cy="616744"/>
          </a:xfrm>
          <a:prstGeom prst="rect">
            <a:avLst/>
          </a:prstGeom>
        </p:spPr>
        <p:txBody>
          <a:bodyPr/>
          <a:lstStyle>
            <a:lvl1pPr>
              <a:defRPr sz="4400" b="0"/>
            </a:lvl1pPr>
          </a:lstStyle>
          <a:p>
            <a:pPr lvl="0"/>
            <a:r>
              <a:rPr lang="en-GB" noProof="0"/>
              <a:t>Cliquez et modifiez le titre</a:t>
            </a:r>
          </a:p>
        </p:txBody>
      </p:sp>
      <p:sp>
        <p:nvSpPr>
          <p:cNvPr id="18435" name="Rectangle 3"/>
          <p:cNvSpPr>
            <a:spLocks noGrp="1" noChangeArrowheads="1"/>
          </p:cNvSpPr>
          <p:nvPr>
            <p:ph type="subTitle" idx="1"/>
          </p:nvPr>
        </p:nvSpPr>
        <p:spPr>
          <a:xfrm>
            <a:off x="358775" y="1181100"/>
            <a:ext cx="7943850" cy="762000"/>
          </a:xfrm>
          <a:prstGeom prst="rect">
            <a:avLst/>
          </a:prstGeom>
        </p:spPr>
        <p:txBody>
          <a:bodyPr/>
          <a:lstStyle>
            <a:lvl1pPr marL="0" indent="0">
              <a:buFontTx/>
              <a:buNone/>
              <a:defRPr sz="2000"/>
            </a:lvl1pPr>
          </a:lstStyle>
          <a:p>
            <a:pPr lvl="0"/>
            <a:r>
              <a:rPr lang="en-GB" noProof="0"/>
              <a:t>Cliquez pour modifier le style des sous-titres du masque</a:t>
            </a:r>
          </a:p>
        </p:txBody>
      </p:sp>
    </p:spTree>
    <p:extLst>
      <p:ext uri="{BB962C8B-B14F-4D97-AF65-F5344CB8AC3E}">
        <p14:creationId xmlns:p14="http://schemas.microsoft.com/office/powerpoint/2010/main" val="2376816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4350" y="371475"/>
            <a:ext cx="7793038" cy="714375"/>
          </a:xfrm>
          <a:prstGeom prst="rect">
            <a:avLst/>
          </a:prstGeom>
        </p:spPr>
        <p:txBody>
          <a:bodyPr/>
          <a:lstStyle/>
          <a:p>
            <a:r>
              <a:rPr lang="nl-BE"/>
              <a:t>Click to edit Master title style</a:t>
            </a:r>
            <a:endParaRPr lang="en-US"/>
          </a:p>
        </p:txBody>
      </p:sp>
      <p:sp>
        <p:nvSpPr>
          <p:cNvPr id="3" name="Vertical Text Placeholder 2"/>
          <p:cNvSpPr>
            <a:spLocks noGrp="1"/>
          </p:cNvSpPr>
          <p:nvPr>
            <p:ph type="body" orient="vert" idx="1"/>
          </p:nvPr>
        </p:nvSpPr>
        <p:spPr>
          <a:xfrm>
            <a:off x="520700" y="1109663"/>
            <a:ext cx="8089900" cy="3178175"/>
          </a:xfrm>
          <a:prstGeom prst="rect">
            <a:avLst/>
          </a:prstGeom>
        </p:spPr>
        <p:txBody>
          <a:bodyPr vert="eaVer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Tree>
    <p:extLst>
      <p:ext uri="{BB962C8B-B14F-4D97-AF65-F5344CB8AC3E}">
        <p14:creationId xmlns:p14="http://schemas.microsoft.com/office/powerpoint/2010/main" val="438067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538" y="371475"/>
            <a:ext cx="2024062" cy="3915966"/>
          </a:xfrm>
          <a:prstGeom prst="rect">
            <a:avLst/>
          </a:prstGeom>
        </p:spPr>
        <p:txBody>
          <a:bodyPr vert="eaVert"/>
          <a:lstStyle/>
          <a:p>
            <a:r>
              <a:rPr lang="nl-BE"/>
              <a:t>Click to edit Master title style</a:t>
            </a:r>
            <a:endParaRPr lang="en-US"/>
          </a:p>
        </p:txBody>
      </p:sp>
      <p:sp>
        <p:nvSpPr>
          <p:cNvPr id="3" name="Vertical Text Placeholder 2"/>
          <p:cNvSpPr>
            <a:spLocks noGrp="1"/>
          </p:cNvSpPr>
          <p:nvPr>
            <p:ph type="body" orient="vert" idx="1"/>
          </p:nvPr>
        </p:nvSpPr>
        <p:spPr>
          <a:xfrm>
            <a:off x="514350" y="371475"/>
            <a:ext cx="5919788" cy="3915966"/>
          </a:xfrm>
          <a:prstGeom prst="rect">
            <a:avLst/>
          </a:prstGeom>
        </p:spPr>
        <p:txBody>
          <a:bodyPr vert="eaVer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Tree>
    <p:extLst>
      <p:ext uri="{BB962C8B-B14F-4D97-AF65-F5344CB8AC3E}">
        <p14:creationId xmlns:p14="http://schemas.microsoft.com/office/powerpoint/2010/main" val="2039620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4350" y="371475"/>
            <a:ext cx="7793038" cy="714375"/>
          </a:xfrm>
          <a:prstGeom prst="rect">
            <a:avLst/>
          </a:prstGeom>
        </p:spPr>
        <p:txBody>
          <a:bodyPr/>
          <a:lstStyle/>
          <a:p>
            <a:r>
              <a:rPr lang="nl-BE"/>
              <a:t>Click to edit Master title style</a:t>
            </a:r>
            <a:endParaRPr lang="en-US"/>
          </a:p>
        </p:txBody>
      </p:sp>
      <p:sp>
        <p:nvSpPr>
          <p:cNvPr id="3" name="Content Placeholder 2"/>
          <p:cNvSpPr>
            <a:spLocks noGrp="1"/>
          </p:cNvSpPr>
          <p:nvPr>
            <p:ph idx="1"/>
          </p:nvPr>
        </p:nvSpPr>
        <p:spPr>
          <a:xfrm>
            <a:off x="520700" y="1109663"/>
            <a:ext cx="8089900" cy="3178175"/>
          </a:xfrm>
          <a:prstGeom prst="rect">
            <a:avLst/>
          </a:prstGeom>
        </p:spPr>
        <p:txBody>
          <a:body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Tree>
    <p:extLst>
      <p:ext uri="{BB962C8B-B14F-4D97-AF65-F5344CB8AC3E}">
        <p14:creationId xmlns:p14="http://schemas.microsoft.com/office/powerpoint/2010/main" val="1845010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lstStyle>
            <a:lvl1pPr algn="l">
              <a:defRPr sz="4000" b="1" cap="all"/>
            </a:lvl1pPr>
          </a:lstStyle>
          <a:p>
            <a:r>
              <a:rPr lang="nl-BE"/>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Click to edit Master text styles</a:t>
            </a:r>
          </a:p>
        </p:txBody>
      </p:sp>
    </p:spTree>
    <p:extLst>
      <p:ext uri="{BB962C8B-B14F-4D97-AF65-F5344CB8AC3E}">
        <p14:creationId xmlns:p14="http://schemas.microsoft.com/office/powerpoint/2010/main" val="3867525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4350" y="371475"/>
            <a:ext cx="7793038" cy="714375"/>
          </a:xfrm>
          <a:prstGeom prst="rect">
            <a:avLst/>
          </a:prstGeom>
        </p:spPr>
        <p:txBody>
          <a:bodyPr/>
          <a:lstStyle/>
          <a:p>
            <a:r>
              <a:rPr lang="nl-BE"/>
              <a:t>Click to edit Master title style</a:t>
            </a:r>
            <a:endParaRPr lang="en-US"/>
          </a:p>
        </p:txBody>
      </p:sp>
      <p:sp>
        <p:nvSpPr>
          <p:cNvPr id="3" name="Content Placeholder 2"/>
          <p:cNvSpPr>
            <a:spLocks noGrp="1"/>
          </p:cNvSpPr>
          <p:nvPr>
            <p:ph sz="half" idx="1"/>
          </p:nvPr>
        </p:nvSpPr>
        <p:spPr>
          <a:xfrm>
            <a:off x="520700" y="1109662"/>
            <a:ext cx="3968750" cy="317777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4" name="Content Placeholder 3"/>
          <p:cNvSpPr>
            <a:spLocks noGrp="1"/>
          </p:cNvSpPr>
          <p:nvPr>
            <p:ph sz="half" idx="2"/>
          </p:nvPr>
        </p:nvSpPr>
        <p:spPr>
          <a:xfrm>
            <a:off x="4641850" y="1109662"/>
            <a:ext cx="3968750" cy="317777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Tree>
    <p:extLst>
      <p:ext uri="{BB962C8B-B14F-4D97-AF65-F5344CB8AC3E}">
        <p14:creationId xmlns:p14="http://schemas.microsoft.com/office/powerpoint/2010/main" val="914244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nl-BE"/>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Tree>
    <p:extLst>
      <p:ext uri="{BB962C8B-B14F-4D97-AF65-F5344CB8AC3E}">
        <p14:creationId xmlns:p14="http://schemas.microsoft.com/office/powerpoint/2010/main" val="612540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4350" y="371475"/>
            <a:ext cx="7793038" cy="714375"/>
          </a:xfrm>
          <a:prstGeom prst="rect">
            <a:avLst/>
          </a:prstGeom>
        </p:spPr>
        <p:txBody>
          <a:bodyPr/>
          <a:lstStyle/>
          <a:p>
            <a:r>
              <a:rPr lang="nl-BE"/>
              <a:t>Click to edit Master title style</a:t>
            </a:r>
            <a:endParaRPr lang="en-US"/>
          </a:p>
        </p:txBody>
      </p:sp>
    </p:spTree>
    <p:extLst>
      <p:ext uri="{BB962C8B-B14F-4D97-AF65-F5344CB8AC3E}">
        <p14:creationId xmlns:p14="http://schemas.microsoft.com/office/powerpoint/2010/main" val="2334917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20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nl-BE"/>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Click to edit Master text styles</a:t>
            </a:r>
          </a:p>
        </p:txBody>
      </p:sp>
    </p:spTree>
    <p:extLst>
      <p:ext uri="{BB962C8B-B14F-4D97-AF65-F5344CB8AC3E}">
        <p14:creationId xmlns:p14="http://schemas.microsoft.com/office/powerpoint/2010/main" val="451638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nl-BE"/>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Click to edit Master text styles</a:t>
            </a:r>
          </a:p>
        </p:txBody>
      </p:sp>
    </p:spTree>
    <p:extLst>
      <p:ext uri="{BB962C8B-B14F-4D97-AF65-F5344CB8AC3E}">
        <p14:creationId xmlns:p14="http://schemas.microsoft.com/office/powerpoint/2010/main" val="1610909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4">
            <a:extLst>
              <a:ext uri="{FF2B5EF4-FFF2-40B4-BE49-F238E27FC236}">
                <a16:creationId xmlns:a16="http://schemas.microsoft.com/office/drawing/2014/main" id="{AF766D2E-52D3-4B68-8594-2CFAAC950310}"/>
              </a:ext>
            </a:extLst>
          </p:cNvPr>
          <p:cNvSpPr>
            <a:spLocks noChangeShapeType="1"/>
          </p:cNvSpPr>
          <p:nvPr/>
        </p:nvSpPr>
        <p:spPr bwMode="auto">
          <a:xfrm>
            <a:off x="349250" y="4594225"/>
            <a:ext cx="8435975" cy="0"/>
          </a:xfrm>
          <a:prstGeom prst="line">
            <a:avLst/>
          </a:prstGeom>
          <a:noFill/>
          <a:ln w="38100">
            <a:solidFill>
              <a:srgbClr val="B3B3B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 name="Line 9">
            <a:extLst>
              <a:ext uri="{FF2B5EF4-FFF2-40B4-BE49-F238E27FC236}">
                <a16:creationId xmlns:a16="http://schemas.microsoft.com/office/drawing/2014/main" id="{3807624D-2BB3-4D98-8228-A0473D29F120}"/>
              </a:ext>
            </a:extLst>
          </p:cNvPr>
          <p:cNvSpPr>
            <a:spLocks noChangeShapeType="1"/>
          </p:cNvSpPr>
          <p:nvPr/>
        </p:nvSpPr>
        <p:spPr bwMode="auto">
          <a:xfrm>
            <a:off x="349250" y="4594225"/>
            <a:ext cx="8435975" cy="0"/>
          </a:xfrm>
          <a:prstGeom prst="line">
            <a:avLst/>
          </a:prstGeom>
          <a:noFill/>
          <a:ln w="38100">
            <a:solidFill>
              <a:srgbClr val="B3B3B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8" name="Line 13">
            <a:extLst>
              <a:ext uri="{FF2B5EF4-FFF2-40B4-BE49-F238E27FC236}">
                <a16:creationId xmlns:a16="http://schemas.microsoft.com/office/drawing/2014/main" id="{B4E72551-DAC8-456A-BDBC-9BE3284173D7}"/>
              </a:ext>
            </a:extLst>
          </p:cNvPr>
          <p:cNvSpPr>
            <a:spLocks noChangeShapeType="1"/>
          </p:cNvSpPr>
          <p:nvPr/>
        </p:nvSpPr>
        <p:spPr bwMode="auto">
          <a:xfrm>
            <a:off x="349250" y="4594225"/>
            <a:ext cx="8435975" cy="0"/>
          </a:xfrm>
          <a:prstGeom prst="line">
            <a:avLst/>
          </a:prstGeom>
          <a:noFill/>
          <a:ln w="38100">
            <a:solidFill>
              <a:srgbClr val="B3B3B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4" name="Text Box 16">
            <a:extLst>
              <a:ext uri="{FF2B5EF4-FFF2-40B4-BE49-F238E27FC236}">
                <a16:creationId xmlns:a16="http://schemas.microsoft.com/office/drawing/2014/main" id="{5C561190-3277-409B-9221-AA802491EFA5}"/>
              </a:ext>
            </a:extLst>
          </p:cNvPr>
          <p:cNvSpPr txBox="1">
            <a:spLocks noChangeArrowheads="1"/>
          </p:cNvSpPr>
          <p:nvPr/>
        </p:nvSpPr>
        <p:spPr bwMode="auto">
          <a:xfrm>
            <a:off x="349250" y="103188"/>
            <a:ext cx="5718175" cy="174625"/>
          </a:xfrm>
          <a:prstGeom prst="rect">
            <a:avLst/>
          </a:prstGeom>
          <a:noFill/>
          <a:ln>
            <a:noFill/>
          </a:ln>
          <a:effectLst/>
        </p:spPr>
        <p:txBody>
          <a:bodyPr lIns="0" tIns="0" rIns="0" bIns="0">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742950" indent="-285750">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lnSpc>
                <a:spcPct val="50000"/>
              </a:lnSpc>
              <a:spcBef>
                <a:spcPct val="50000"/>
              </a:spcBef>
              <a:defRPr/>
            </a:pPr>
            <a:endParaRPr lang="en-GB" altLang="es-CL" sz="800" baseline="-25000">
              <a:solidFill>
                <a:srgbClr val="B3B3B3"/>
              </a:solidFill>
              <a:latin typeface="Arial" panose="020B0604020202020204" pitchFamily="34" charset="0"/>
            </a:endParaRPr>
          </a:p>
          <a:p>
            <a:pPr>
              <a:lnSpc>
                <a:spcPct val="50000"/>
              </a:lnSpc>
              <a:spcBef>
                <a:spcPct val="50000"/>
              </a:spcBef>
              <a:defRPr/>
            </a:pPr>
            <a:r>
              <a:rPr lang="en-GB" altLang="es-CL" sz="800">
                <a:solidFill>
                  <a:srgbClr val="B3B3B3"/>
                </a:solidFill>
                <a:latin typeface="Arial" panose="020B0604020202020204" pitchFamily="34" charset="0"/>
              </a:rPr>
              <a:t>date </a:t>
            </a:r>
            <a:fld id="{11A51F9C-C70D-45B8-93B1-F5E0D8465D33}" type="datetime1">
              <a:rPr lang="en-GB" altLang="es-CL" sz="800" smtClean="0">
                <a:solidFill>
                  <a:srgbClr val="B3B3B3"/>
                </a:solidFill>
                <a:latin typeface="Arial" panose="020B0604020202020204" pitchFamily="34" charset="0"/>
              </a:rPr>
              <a:pPr>
                <a:lnSpc>
                  <a:spcPct val="50000"/>
                </a:lnSpc>
                <a:spcBef>
                  <a:spcPct val="50000"/>
                </a:spcBef>
                <a:defRPr/>
              </a:pPr>
              <a:t>03/04/2022</a:t>
            </a:fld>
            <a:r>
              <a:rPr lang="en-GB" altLang="es-CL" sz="800">
                <a:solidFill>
                  <a:srgbClr val="B3B3B3"/>
                </a:solidFill>
                <a:latin typeface="Arial" panose="020B0604020202020204" pitchFamily="34" charset="0"/>
              </a:rPr>
              <a:t> - page </a:t>
            </a:r>
            <a:fld id="{F86A7651-EAFE-4272-9504-B03BBE6E468F}" type="slidenum">
              <a:rPr lang="en-GB" altLang="es-CL" sz="800" smtClean="0">
                <a:solidFill>
                  <a:srgbClr val="B3B3B3"/>
                </a:solidFill>
                <a:latin typeface="Arial" panose="020B0604020202020204" pitchFamily="34" charset="0"/>
              </a:rPr>
              <a:pPr>
                <a:lnSpc>
                  <a:spcPct val="50000"/>
                </a:lnSpc>
                <a:spcBef>
                  <a:spcPct val="50000"/>
                </a:spcBef>
                <a:defRPr/>
              </a:pPr>
              <a:t>‹#›</a:t>
            </a:fld>
            <a:endParaRPr lang="en-GB" altLang="es-CL" sz="800">
              <a:solidFill>
                <a:srgbClr val="B3B3B3"/>
              </a:solidFill>
              <a:latin typeface="Arial" panose="020B0604020202020204" pitchFamily="34" charset="0"/>
            </a:endParaRPr>
          </a:p>
        </p:txBody>
      </p:sp>
      <p:sp>
        <p:nvSpPr>
          <p:cNvPr id="1030" name="Line 18">
            <a:extLst>
              <a:ext uri="{FF2B5EF4-FFF2-40B4-BE49-F238E27FC236}">
                <a16:creationId xmlns:a16="http://schemas.microsoft.com/office/drawing/2014/main" id="{78CB896C-6CD8-4DDE-B753-53FE42630B18}"/>
              </a:ext>
            </a:extLst>
          </p:cNvPr>
          <p:cNvSpPr>
            <a:spLocks noChangeShapeType="1"/>
          </p:cNvSpPr>
          <p:nvPr/>
        </p:nvSpPr>
        <p:spPr bwMode="auto">
          <a:xfrm>
            <a:off x="349250" y="4594225"/>
            <a:ext cx="8435975" cy="0"/>
          </a:xfrm>
          <a:prstGeom prst="line">
            <a:avLst/>
          </a:prstGeom>
          <a:noFill/>
          <a:ln w="38100">
            <a:solidFill>
              <a:srgbClr val="B3B3B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9" name="Text Box 21">
            <a:extLst>
              <a:ext uri="{FF2B5EF4-FFF2-40B4-BE49-F238E27FC236}">
                <a16:creationId xmlns:a16="http://schemas.microsoft.com/office/drawing/2014/main" id="{2B4477BD-EBAD-49C5-ADA7-F8C2E831C98C}"/>
              </a:ext>
            </a:extLst>
          </p:cNvPr>
          <p:cNvSpPr txBox="1">
            <a:spLocks noChangeArrowheads="1"/>
          </p:cNvSpPr>
          <p:nvPr/>
        </p:nvSpPr>
        <p:spPr bwMode="auto">
          <a:xfrm>
            <a:off x="349250" y="103188"/>
            <a:ext cx="5718175" cy="174625"/>
          </a:xfrm>
          <a:prstGeom prst="rect">
            <a:avLst/>
          </a:prstGeom>
          <a:noFill/>
          <a:ln>
            <a:noFill/>
          </a:ln>
          <a:effectLst/>
        </p:spPr>
        <p:txBody>
          <a:bodyPr lIns="0" tIns="0" rIns="0" bIns="0">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742950" indent="-285750">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lnSpc>
                <a:spcPct val="50000"/>
              </a:lnSpc>
              <a:spcBef>
                <a:spcPct val="50000"/>
              </a:spcBef>
              <a:defRPr/>
            </a:pPr>
            <a:endParaRPr lang="en-GB" altLang="es-CL" sz="800" baseline="-25000">
              <a:solidFill>
                <a:srgbClr val="B3B3B3"/>
              </a:solidFill>
              <a:latin typeface="Arial" panose="020B0604020202020204" pitchFamily="34" charset="0"/>
            </a:endParaRPr>
          </a:p>
          <a:p>
            <a:pPr>
              <a:lnSpc>
                <a:spcPct val="50000"/>
              </a:lnSpc>
              <a:spcBef>
                <a:spcPct val="50000"/>
              </a:spcBef>
              <a:defRPr/>
            </a:pPr>
            <a:r>
              <a:rPr lang="en-GB" altLang="es-CL" sz="800">
                <a:solidFill>
                  <a:srgbClr val="B3B3B3"/>
                </a:solidFill>
                <a:latin typeface="Arial" panose="020B0604020202020204" pitchFamily="34" charset="0"/>
              </a:rPr>
              <a:t>date </a:t>
            </a:r>
            <a:fld id="{FBF64040-D5F9-4D0F-8B89-0E1A53D5E279}" type="datetime1">
              <a:rPr lang="en-GB" altLang="es-CL" sz="800" smtClean="0">
                <a:solidFill>
                  <a:srgbClr val="B3B3B3"/>
                </a:solidFill>
                <a:latin typeface="Arial" panose="020B0604020202020204" pitchFamily="34" charset="0"/>
              </a:rPr>
              <a:pPr>
                <a:lnSpc>
                  <a:spcPct val="50000"/>
                </a:lnSpc>
                <a:spcBef>
                  <a:spcPct val="50000"/>
                </a:spcBef>
                <a:defRPr/>
              </a:pPr>
              <a:t>03/04/2022</a:t>
            </a:fld>
            <a:r>
              <a:rPr lang="en-GB" altLang="es-CL" sz="800">
                <a:solidFill>
                  <a:srgbClr val="B3B3B3"/>
                </a:solidFill>
                <a:latin typeface="Arial" panose="020B0604020202020204" pitchFamily="34" charset="0"/>
              </a:rPr>
              <a:t> - page </a:t>
            </a:r>
            <a:fld id="{AB1DB371-BBC8-4C11-AF4B-89D6877DF28C}" type="slidenum">
              <a:rPr lang="en-GB" altLang="es-CL" sz="800" smtClean="0">
                <a:solidFill>
                  <a:srgbClr val="B3B3B3"/>
                </a:solidFill>
                <a:latin typeface="Arial" panose="020B0604020202020204" pitchFamily="34" charset="0"/>
              </a:rPr>
              <a:pPr>
                <a:lnSpc>
                  <a:spcPct val="50000"/>
                </a:lnSpc>
                <a:spcBef>
                  <a:spcPct val="50000"/>
                </a:spcBef>
                <a:defRPr/>
              </a:pPr>
              <a:t>‹#›</a:t>
            </a:fld>
            <a:endParaRPr lang="en-GB" altLang="es-CL" sz="800">
              <a:solidFill>
                <a:srgbClr val="B3B3B3"/>
              </a:solidFill>
              <a:latin typeface="Arial" panose="020B0604020202020204" pitchFamily="34" charset="0"/>
            </a:endParaRPr>
          </a:p>
        </p:txBody>
      </p:sp>
      <p:sp>
        <p:nvSpPr>
          <p:cNvPr id="18" name="Text Box 8">
            <a:extLst>
              <a:ext uri="{FF2B5EF4-FFF2-40B4-BE49-F238E27FC236}">
                <a16:creationId xmlns:a16="http://schemas.microsoft.com/office/drawing/2014/main" id="{358782A1-B8CE-41A8-8081-AB3333D8EF4A}"/>
              </a:ext>
            </a:extLst>
          </p:cNvPr>
          <p:cNvSpPr txBox="1">
            <a:spLocks noChangeArrowheads="1"/>
          </p:cNvSpPr>
          <p:nvPr userDrawn="1"/>
        </p:nvSpPr>
        <p:spPr bwMode="auto">
          <a:xfrm>
            <a:off x="350838" y="4772025"/>
            <a:ext cx="71786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defRPr/>
            </a:pPr>
            <a:r>
              <a:rPr lang="en-GB" altLang="en-US" sz="1000">
                <a:solidFill>
                  <a:srgbClr val="000000"/>
                </a:solidFill>
                <a:latin typeface="Arial" panose="020B0604020202020204" pitchFamily="34" charset="0"/>
              </a:rPr>
              <a:t>TOYOTA MOTOR EUROPE NV/SA</a:t>
            </a:r>
          </a:p>
        </p:txBody>
      </p:sp>
      <p:pic>
        <p:nvPicPr>
          <p:cNvPr id="1033" name="Picture 13">
            <a:extLst>
              <a:ext uri="{FF2B5EF4-FFF2-40B4-BE49-F238E27FC236}">
                <a16:creationId xmlns:a16="http://schemas.microsoft.com/office/drawing/2014/main" id="{9E18F556-E806-4722-AB79-006BB03D2B5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785100" y="4754563"/>
            <a:ext cx="100806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SIPCMContentMarking" descr="{&quot;HashCode&quot;:787951189,&quot;Placement&quot;:&quot;Header&quot;,&quot;Top&quot;:0.0,&quot;Left&quot;:290.0548,&quot;SlideWidth&quot;:720,&quot;SlideHeight&quot;:405}">
            <a:extLst>
              <a:ext uri="{FF2B5EF4-FFF2-40B4-BE49-F238E27FC236}">
                <a16:creationId xmlns:a16="http://schemas.microsoft.com/office/drawing/2014/main" id="{E5B982D4-4932-41BE-9052-88F5772109FB}"/>
              </a:ext>
            </a:extLst>
          </p:cNvPr>
          <p:cNvSpPr txBox="1"/>
          <p:nvPr userDrawn="1"/>
        </p:nvSpPr>
        <p:spPr>
          <a:xfrm>
            <a:off x="3683696" y="0"/>
            <a:ext cx="1776608" cy="234315"/>
          </a:xfrm>
          <a:prstGeom prst="rect">
            <a:avLst/>
          </a:prstGeom>
          <a:noFill/>
        </p:spPr>
        <p:txBody>
          <a:bodyPr vert="horz" wrap="square" lIns="0" tIns="0" rIns="0" bIns="0" rtlCol="0" anchor="ctr" anchorCtr="1">
            <a:spAutoFit/>
          </a:bodyPr>
          <a:lstStyle/>
          <a:p>
            <a:pPr algn="ctr">
              <a:spcBef>
                <a:spcPct val="0"/>
              </a:spcBef>
              <a:spcAft>
                <a:spcPct val="0"/>
              </a:spcAft>
            </a:pPr>
            <a:r>
              <a:rPr lang="en-GB" sz="1000">
                <a:solidFill>
                  <a:srgbClr val="000000"/>
                </a:solidFill>
                <a:latin typeface="MS UI Gothic" panose="020B0600070205080204" pitchFamily="34" charset="-128"/>
              </a:rPr>
              <a:t>•• PROTECTED </a:t>
            </a:r>
            <a:r>
              <a:rPr lang="zh-TW" altLang="en-US" sz="1000">
                <a:solidFill>
                  <a:srgbClr val="000000"/>
                </a:solidFill>
                <a:latin typeface="MS UI Gothic" panose="020B0600070205080204" pitchFamily="34" charset="-128"/>
              </a:rPr>
              <a:t>関係者外秘</a:t>
            </a:r>
            <a:endParaRPr lang="en-GB" sz="1000">
              <a:solidFill>
                <a:srgbClr val="000000"/>
              </a:solidFill>
              <a:latin typeface="MS UI 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710"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p:titleStyle>
    <p:bodyStyle>
      <a:lvl1pPr marL="190500" indent="-190500" algn="l" rtl="0" eaLnBrk="0" fontAlgn="base" hangingPunct="0">
        <a:lnSpc>
          <a:spcPct val="125000"/>
        </a:lnSpc>
        <a:spcBef>
          <a:spcPct val="0"/>
        </a:spcBef>
        <a:spcAft>
          <a:spcPct val="50000"/>
        </a:spcAft>
        <a:buSzPct val="100000"/>
        <a:buChar char="•"/>
        <a:defRPr sz="1900">
          <a:solidFill>
            <a:schemeClr val="tx1"/>
          </a:solidFill>
          <a:latin typeface="+mn-lt"/>
          <a:ea typeface="+mn-ea"/>
          <a:cs typeface="ＭＳ Ｐゴシック" charset="0"/>
        </a:defRPr>
      </a:lvl1pPr>
      <a:lvl2pPr marL="571500" indent="-190500" algn="l" rtl="0" eaLnBrk="0" fontAlgn="base" hangingPunct="0">
        <a:lnSpc>
          <a:spcPct val="125000"/>
        </a:lnSpc>
        <a:spcBef>
          <a:spcPct val="0"/>
        </a:spcBef>
        <a:spcAft>
          <a:spcPct val="50000"/>
        </a:spcAft>
        <a:buSzPct val="100000"/>
        <a:buChar char="-"/>
        <a:defRPr>
          <a:solidFill>
            <a:schemeClr val="tx1"/>
          </a:solidFill>
          <a:latin typeface="+mn-lt"/>
          <a:ea typeface="+mn-ea"/>
        </a:defRPr>
      </a:lvl2pPr>
      <a:lvl3pPr marL="952500" indent="-190500" algn="l" rtl="0" eaLnBrk="0" fontAlgn="base" hangingPunct="0">
        <a:lnSpc>
          <a:spcPct val="125000"/>
        </a:lnSpc>
        <a:spcBef>
          <a:spcPct val="0"/>
        </a:spcBef>
        <a:spcAft>
          <a:spcPct val="50000"/>
        </a:spcAft>
        <a:buSzPct val="100000"/>
        <a:buChar char="›"/>
        <a:defRPr sz="1700">
          <a:solidFill>
            <a:schemeClr val="tx1"/>
          </a:solidFill>
          <a:latin typeface="+mn-lt"/>
          <a:ea typeface="+mn-ea"/>
        </a:defRPr>
      </a:lvl3pPr>
      <a:lvl4pPr marL="1333500" indent="-190500" algn="l" rtl="0" eaLnBrk="0" fontAlgn="base" hangingPunct="0">
        <a:lnSpc>
          <a:spcPct val="125000"/>
        </a:lnSpc>
        <a:spcBef>
          <a:spcPct val="0"/>
        </a:spcBef>
        <a:spcAft>
          <a:spcPct val="50000"/>
        </a:spcAft>
        <a:buSzPct val="100000"/>
        <a:buFont typeface="Times" panose="02020603050405020304" pitchFamily="18" charset="0"/>
        <a:buChar char="•"/>
        <a:defRPr sz="1600">
          <a:solidFill>
            <a:schemeClr val="tx1"/>
          </a:solidFill>
          <a:latin typeface="+mn-lt"/>
          <a:ea typeface="+mn-ea"/>
        </a:defRPr>
      </a:lvl4pPr>
      <a:lvl5pPr marL="1714500" indent="-190500" algn="l" rtl="0" eaLnBrk="0" fontAlgn="base" hangingPunct="0">
        <a:lnSpc>
          <a:spcPct val="125000"/>
        </a:lnSpc>
        <a:spcBef>
          <a:spcPct val="0"/>
        </a:spcBef>
        <a:spcAft>
          <a:spcPct val="50000"/>
        </a:spcAft>
        <a:buSzPct val="100000"/>
        <a:buChar char="-"/>
        <a:defRPr sz="1500">
          <a:solidFill>
            <a:schemeClr val="tx1"/>
          </a:solidFill>
          <a:latin typeface="+mn-lt"/>
          <a:ea typeface="+mn-ea"/>
        </a:defRPr>
      </a:lvl5pPr>
      <a:lvl6pPr marL="2171700" indent="-190500" algn="l" rtl="0" fontAlgn="base">
        <a:lnSpc>
          <a:spcPct val="125000"/>
        </a:lnSpc>
        <a:spcBef>
          <a:spcPct val="0"/>
        </a:spcBef>
        <a:spcAft>
          <a:spcPct val="50000"/>
        </a:spcAft>
        <a:buSzPct val="100000"/>
        <a:buChar char="-"/>
        <a:defRPr sz="1500">
          <a:solidFill>
            <a:schemeClr val="tx1"/>
          </a:solidFill>
          <a:latin typeface="+mn-lt"/>
          <a:ea typeface="+mn-ea"/>
        </a:defRPr>
      </a:lvl6pPr>
      <a:lvl7pPr marL="2628900" indent="-190500" algn="l" rtl="0" fontAlgn="base">
        <a:lnSpc>
          <a:spcPct val="125000"/>
        </a:lnSpc>
        <a:spcBef>
          <a:spcPct val="0"/>
        </a:spcBef>
        <a:spcAft>
          <a:spcPct val="50000"/>
        </a:spcAft>
        <a:buSzPct val="100000"/>
        <a:buChar char="-"/>
        <a:defRPr sz="1500">
          <a:solidFill>
            <a:schemeClr val="tx1"/>
          </a:solidFill>
          <a:latin typeface="+mn-lt"/>
          <a:ea typeface="+mn-ea"/>
        </a:defRPr>
      </a:lvl7pPr>
      <a:lvl8pPr marL="3086100" indent="-190500" algn="l" rtl="0" fontAlgn="base">
        <a:lnSpc>
          <a:spcPct val="125000"/>
        </a:lnSpc>
        <a:spcBef>
          <a:spcPct val="0"/>
        </a:spcBef>
        <a:spcAft>
          <a:spcPct val="50000"/>
        </a:spcAft>
        <a:buSzPct val="100000"/>
        <a:buChar char="-"/>
        <a:defRPr sz="1500">
          <a:solidFill>
            <a:schemeClr val="tx1"/>
          </a:solidFill>
          <a:latin typeface="+mn-lt"/>
          <a:ea typeface="+mn-ea"/>
        </a:defRPr>
      </a:lvl8pPr>
      <a:lvl9pPr marL="3543300" indent="-190500" algn="l" rtl="0" fontAlgn="base">
        <a:lnSpc>
          <a:spcPct val="125000"/>
        </a:lnSpc>
        <a:spcBef>
          <a:spcPct val="0"/>
        </a:spcBef>
        <a:spcAft>
          <a:spcPct val="50000"/>
        </a:spcAft>
        <a:buSzPct val="100000"/>
        <a:buChar char="-"/>
        <a:defRPr sz="15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9.wdp"/><Relationship Id="rId4" Type="http://schemas.openxmlformats.org/officeDocument/2006/relationships/image" Target="../media/image24.png"/><Relationship Id="rId9" Type="http://schemas.microsoft.com/office/2007/relationships/hdphoto" Target="../media/hdphoto11.wdp"/></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2.wdp"/><Relationship Id="rId7" Type="http://schemas.microsoft.com/office/2007/relationships/hdphoto" Target="../media/hdphoto14.wdp"/><Relationship Id="rId12" Type="http://schemas.microsoft.com/office/2007/relationships/hdphoto" Target="../media/hdphoto16.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13.wdp"/><Relationship Id="rId10" Type="http://schemas.openxmlformats.org/officeDocument/2006/relationships/image" Target="../media/image31.png"/><Relationship Id="rId4" Type="http://schemas.openxmlformats.org/officeDocument/2006/relationships/image" Target="../media/image28.png"/><Relationship Id="rId9" Type="http://schemas.microsoft.com/office/2007/relationships/hdphoto" Target="../media/hdphoto15.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17.wdp"/></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3.wdp"/><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07/relationships/hdphoto" Target="../media/hdphoto7.wdp"/><Relationship Id="rId5" Type="http://schemas.openxmlformats.org/officeDocument/2006/relationships/image" Target="../media/image15.png"/><Relationship Id="rId10" Type="http://schemas.openxmlformats.org/officeDocument/2006/relationships/image" Target="../media/image19.png"/><Relationship Id="rId4" Type="http://schemas.microsoft.com/office/2007/relationships/hdphoto" Target="../media/hdphoto5.wdp"/><Relationship Id="rId9"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078B110-56B7-44FD-BD60-4476656C61E4}"/>
              </a:ext>
            </a:extLst>
          </p:cNvPr>
          <p:cNvSpPr txBox="1">
            <a:spLocks noChangeArrowheads="1"/>
          </p:cNvSpPr>
          <p:nvPr/>
        </p:nvSpPr>
        <p:spPr>
          <a:xfrm>
            <a:off x="1314311" y="442362"/>
            <a:ext cx="6515375" cy="2160240"/>
          </a:xfrm>
          <a:prstGeom prst="rect">
            <a:avLst/>
          </a:prstGeom>
        </p:spPr>
        <p:txBody>
          <a:bodyPr lIns="91440" tIns="45720" rIns="91440" bIns="45720" anchor="ctr"/>
          <a:lstStyle>
            <a:lvl1pPr algn="ctr" rtl="0" eaLnBrk="0" fontAlgn="base" hangingPunct="0">
              <a:spcBef>
                <a:spcPct val="0"/>
              </a:spcBef>
              <a:spcAft>
                <a:spcPct val="0"/>
              </a:spcAft>
              <a:defRPr kumimoji="1" sz="4400">
                <a:solidFill>
                  <a:schemeClr val="tx2"/>
                </a:solidFill>
                <a:latin typeface="+mj-lt"/>
                <a:ea typeface="MS PGothic" pitchFamily="34" charset="-128"/>
                <a:cs typeface="+mj-cs"/>
              </a:defRPr>
            </a:lvl1pPr>
            <a:lvl2pPr algn="ctr" rtl="0" eaLnBrk="0" fontAlgn="base" hangingPunct="0">
              <a:spcBef>
                <a:spcPct val="0"/>
              </a:spcBef>
              <a:spcAft>
                <a:spcPct val="0"/>
              </a:spcAft>
              <a:defRPr kumimoji="1" sz="4400">
                <a:solidFill>
                  <a:schemeClr val="tx2"/>
                </a:solidFill>
                <a:latin typeface="Arial" charset="0"/>
                <a:ea typeface="MS PGothic" pitchFamily="34" charset="-128"/>
              </a:defRPr>
            </a:lvl2pPr>
            <a:lvl3pPr algn="ctr" rtl="0" eaLnBrk="0" fontAlgn="base" hangingPunct="0">
              <a:spcBef>
                <a:spcPct val="0"/>
              </a:spcBef>
              <a:spcAft>
                <a:spcPct val="0"/>
              </a:spcAft>
              <a:defRPr kumimoji="1" sz="4400">
                <a:solidFill>
                  <a:schemeClr val="tx2"/>
                </a:solidFill>
                <a:latin typeface="Arial" charset="0"/>
                <a:ea typeface="MS PGothic" pitchFamily="34" charset="-128"/>
              </a:defRPr>
            </a:lvl3pPr>
            <a:lvl4pPr algn="ctr" rtl="0" eaLnBrk="0" fontAlgn="base" hangingPunct="0">
              <a:spcBef>
                <a:spcPct val="0"/>
              </a:spcBef>
              <a:spcAft>
                <a:spcPct val="0"/>
              </a:spcAft>
              <a:defRPr kumimoji="1" sz="4400">
                <a:solidFill>
                  <a:schemeClr val="tx2"/>
                </a:solidFill>
                <a:latin typeface="Arial" charset="0"/>
                <a:ea typeface="MS PGothic" pitchFamily="34" charset="-128"/>
              </a:defRPr>
            </a:lvl4pPr>
            <a:lvl5pPr algn="ctr" rtl="0" eaLnBrk="0" fontAlgn="base" hangingPunct="0">
              <a:spcBef>
                <a:spcPct val="0"/>
              </a:spcBef>
              <a:spcAft>
                <a:spcPct val="0"/>
              </a:spcAft>
              <a:defRPr kumimoji="1" sz="4400">
                <a:solidFill>
                  <a:schemeClr val="tx2"/>
                </a:solidFill>
                <a:latin typeface="Arial" charset="0"/>
                <a:ea typeface="MS PGothic" pitchFamily="34" charset="-128"/>
              </a:defRPr>
            </a:lvl5pPr>
            <a:lvl6pPr marL="457200" algn="ctr" rtl="0" fontAlgn="base">
              <a:spcBef>
                <a:spcPct val="0"/>
              </a:spcBef>
              <a:spcAft>
                <a:spcPct val="0"/>
              </a:spcAft>
              <a:defRPr kumimoji="1" sz="4400">
                <a:solidFill>
                  <a:schemeClr val="tx2"/>
                </a:solidFill>
                <a:latin typeface="Arial" charset="0"/>
                <a:ea typeface="ＭＳ Ｐゴシック" pitchFamily="34" charset="-128"/>
              </a:defRPr>
            </a:lvl6pPr>
            <a:lvl7pPr marL="914400" algn="ctr" rtl="0" fontAlgn="base">
              <a:spcBef>
                <a:spcPct val="0"/>
              </a:spcBef>
              <a:spcAft>
                <a:spcPct val="0"/>
              </a:spcAft>
              <a:defRPr kumimoji="1" sz="4400">
                <a:solidFill>
                  <a:schemeClr val="tx2"/>
                </a:solidFill>
                <a:latin typeface="Arial" charset="0"/>
                <a:ea typeface="ＭＳ Ｐゴシック" pitchFamily="34" charset="-128"/>
              </a:defRPr>
            </a:lvl7pPr>
            <a:lvl8pPr marL="1371600" algn="ctr" rtl="0" fontAlgn="base">
              <a:spcBef>
                <a:spcPct val="0"/>
              </a:spcBef>
              <a:spcAft>
                <a:spcPct val="0"/>
              </a:spcAft>
              <a:defRPr kumimoji="1" sz="4400">
                <a:solidFill>
                  <a:schemeClr val="tx2"/>
                </a:solidFill>
                <a:latin typeface="Arial" charset="0"/>
                <a:ea typeface="ＭＳ Ｐゴシック" pitchFamily="34" charset="-128"/>
              </a:defRPr>
            </a:lvl8pPr>
            <a:lvl9pPr marL="1828800" algn="ctr" rtl="0" fontAlgn="base">
              <a:spcBef>
                <a:spcPct val="0"/>
              </a:spcBef>
              <a:spcAft>
                <a:spcPct val="0"/>
              </a:spcAft>
              <a:defRPr kumimoji="1" sz="4400">
                <a:solidFill>
                  <a:schemeClr val="tx2"/>
                </a:solidFill>
                <a:latin typeface="Arial" charset="0"/>
                <a:ea typeface="ＭＳ Ｐゴシック" pitchFamily="34" charset="-128"/>
              </a:defRPr>
            </a:lvl9pPr>
          </a:lstStyle>
          <a:p>
            <a:pPr eaLnBrk="1" hangingPunct="1">
              <a:defRPr/>
            </a:pPr>
            <a:r>
              <a:rPr lang="en-US" sz="2800" u="sng" kern="0" noProof="1">
                <a:solidFill>
                  <a:schemeClr val="tx1"/>
                </a:solidFill>
                <a:effectLst>
                  <a:outerShdw blurRad="50800" dist="38100" dir="2700000" algn="tl" rotWithShape="0">
                    <a:prstClr val="black">
                      <a:alpha val="40000"/>
                    </a:prstClr>
                  </a:outerShdw>
                </a:effectLst>
                <a:latin typeface="Toyota Type"/>
                <a:ea typeface="MS PGothic"/>
                <a:cs typeface="Arial"/>
              </a:rPr>
              <a:t>Internship Presentation</a:t>
            </a:r>
            <a:br>
              <a:rPr lang="en-US" sz="2800" u="sng" kern="0" noProof="1">
                <a:effectLst>
                  <a:outerShdw blurRad="50800" dist="38100" dir="2700000" algn="tl" rotWithShape="0">
                    <a:prstClr val="black">
                      <a:alpha val="40000"/>
                    </a:prstClr>
                  </a:outerShdw>
                </a:effectLst>
                <a:latin typeface="Toyota Type"/>
                <a:cs typeface="Arial" panose="020B0604020202020204" pitchFamily="34" charset="0"/>
              </a:rPr>
            </a:br>
            <a:r>
              <a:rPr lang="en-US" sz="1800" u="sng" kern="0" noProof="1">
                <a:solidFill>
                  <a:schemeClr val="tx1"/>
                </a:solidFill>
                <a:effectLst>
                  <a:outerShdw blurRad="50800" dist="38100" dir="2700000" algn="tl" rotWithShape="0">
                    <a:prstClr val="black">
                      <a:alpha val="40000"/>
                    </a:prstClr>
                  </a:outerShdw>
                </a:effectLst>
                <a:latin typeface="Toyota Type"/>
                <a:ea typeface="MS PGothic"/>
                <a:cs typeface="Arial"/>
              </a:rPr>
              <a:t> </a:t>
            </a:r>
            <a:br>
              <a:rPr lang="en-US" sz="2800" u="sng" kern="0" noProof="1">
                <a:effectLst>
                  <a:outerShdw blurRad="50800" dist="38100" dir="2700000" algn="tl" rotWithShape="0">
                    <a:prstClr val="black">
                      <a:alpha val="40000"/>
                    </a:prstClr>
                  </a:outerShdw>
                </a:effectLst>
                <a:latin typeface="Toyota Type"/>
                <a:cs typeface="Arial" panose="020B0604020202020204" pitchFamily="34" charset="0"/>
              </a:rPr>
            </a:br>
            <a:r>
              <a:rPr lang="en-US" sz="2000" i="1" kern="0" noProof="1">
                <a:solidFill>
                  <a:schemeClr val="tx1"/>
                </a:solidFill>
                <a:effectLst>
                  <a:outerShdw blurRad="50800" dist="38100" dir="2700000" algn="tl" rotWithShape="0">
                    <a:prstClr val="black">
                      <a:alpha val="40000"/>
                    </a:prstClr>
                  </a:outerShdw>
                </a:effectLst>
                <a:latin typeface="Toyota Type"/>
                <a:ea typeface="MS PGothic"/>
                <a:cs typeface="Arial"/>
              </a:rPr>
              <a:t>Research &amp; Modeling of </a:t>
            </a:r>
            <a:br>
              <a:rPr lang="en-US" sz="2000" i="1" kern="0" noProof="1">
                <a:effectLst>
                  <a:outerShdw blurRad="50800" dist="38100" dir="2700000" algn="tl" rotWithShape="0">
                    <a:prstClr val="black">
                      <a:alpha val="40000"/>
                    </a:prstClr>
                  </a:outerShdw>
                </a:effectLst>
                <a:latin typeface="Toyota Type"/>
                <a:cs typeface="Arial" panose="020B0604020202020204" pitchFamily="34" charset="0"/>
              </a:rPr>
            </a:br>
            <a:r>
              <a:rPr lang="en-US" sz="2000" i="1" kern="0" noProof="1">
                <a:solidFill>
                  <a:schemeClr val="tx1"/>
                </a:solidFill>
                <a:effectLst>
                  <a:outerShdw blurRad="50800" dist="38100" dir="2700000" algn="tl" rotWithShape="0">
                    <a:prstClr val="black">
                      <a:alpha val="40000"/>
                    </a:prstClr>
                  </a:outerShdw>
                </a:effectLst>
                <a:latin typeface="Toyota Type"/>
                <a:ea typeface="MS PGothic"/>
                <a:cs typeface="Arial"/>
              </a:rPr>
              <a:t>Power Electronics </a:t>
            </a:r>
            <a:br>
              <a:rPr lang="en-US" sz="2000" i="1" kern="0" noProof="1">
                <a:effectLst>
                  <a:outerShdw blurRad="50800" dist="38100" dir="2700000" algn="tl" rotWithShape="0">
                    <a:prstClr val="black">
                      <a:alpha val="40000"/>
                    </a:prstClr>
                  </a:outerShdw>
                </a:effectLst>
                <a:latin typeface="Toyota Type"/>
                <a:cs typeface="Arial" panose="020B0604020202020204" pitchFamily="34" charset="0"/>
              </a:rPr>
            </a:br>
            <a:r>
              <a:rPr lang="en-US" sz="2000" i="1" kern="0" noProof="1">
                <a:solidFill>
                  <a:schemeClr val="tx1"/>
                </a:solidFill>
                <a:effectLst>
                  <a:outerShdw blurRad="50800" dist="38100" dir="2700000" algn="tl" rotWithShape="0">
                    <a:prstClr val="black">
                      <a:alpha val="40000"/>
                    </a:prstClr>
                  </a:outerShdw>
                </a:effectLst>
                <a:latin typeface="Toyota Type"/>
                <a:ea typeface="MS PGothic"/>
                <a:cs typeface="Arial"/>
              </a:rPr>
              <a:t>applied to PHEVs or BEVs</a:t>
            </a:r>
            <a:endParaRPr lang="en-US" sz="2800" i="1" u="sng" kern="0" noProof="1">
              <a:solidFill>
                <a:schemeClr val="tx1"/>
              </a:solidFill>
              <a:effectLst>
                <a:outerShdw blurRad="50800" dist="38100" dir="2700000" algn="tl" rotWithShape="0">
                  <a:prstClr val="black">
                    <a:alpha val="40000"/>
                  </a:prstClr>
                </a:outerShdw>
              </a:effectLst>
              <a:latin typeface="Toyota Type"/>
              <a:ea typeface="MS PGothic"/>
              <a:cs typeface="Arial"/>
            </a:endParaRPr>
          </a:p>
        </p:txBody>
      </p:sp>
      <p:sp>
        <p:nvSpPr>
          <p:cNvPr id="3" name="TextBox 2">
            <a:extLst>
              <a:ext uri="{FF2B5EF4-FFF2-40B4-BE49-F238E27FC236}">
                <a16:creationId xmlns:a16="http://schemas.microsoft.com/office/drawing/2014/main" id="{126579AA-8BAE-4A5D-814B-6C5019A8F2B4}"/>
              </a:ext>
            </a:extLst>
          </p:cNvPr>
          <p:cNvSpPr txBox="1"/>
          <p:nvPr/>
        </p:nvSpPr>
        <p:spPr>
          <a:xfrm>
            <a:off x="251520" y="3765579"/>
            <a:ext cx="7416824" cy="830997"/>
          </a:xfrm>
          <a:prstGeom prst="rect">
            <a:avLst/>
          </a:prstGeom>
          <a:noFill/>
        </p:spPr>
        <p:txBody>
          <a:bodyPr wrap="square" rtlCol="0" anchor="ctr">
            <a:spAutoFit/>
          </a:bodyPr>
          <a:lstStyle/>
          <a:p>
            <a:r>
              <a:rPr lang="en-GB" sz="1600" i="1">
                <a:latin typeface="Arial" panose="020B0604020202020204" pitchFamily="34" charset="0"/>
                <a:cs typeface="Arial" panose="020B0604020202020204" pitchFamily="34" charset="0"/>
              </a:rPr>
              <a:t>04/10/2021 – 03/04/2022</a:t>
            </a:r>
            <a:br>
              <a:rPr lang="nl-BE" sz="1600" i="1">
                <a:latin typeface="Arial" panose="020B0604020202020204" pitchFamily="34" charset="0"/>
                <a:cs typeface="Arial" panose="020B0604020202020204" pitchFamily="34" charset="0"/>
              </a:rPr>
            </a:br>
            <a:r>
              <a:rPr lang="nl-BE" sz="1600">
                <a:latin typeface="Arial" panose="020B0604020202020204" pitchFamily="34" charset="0"/>
                <a:cs typeface="Arial" panose="020B0604020202020204" pitchFamily="34" charset="0"/>
              </a:rPr>
              <a:t>Toyota Motor Europe – PT 2 – Advanced Powertrain</a:t>
            </a:r>
            <a:br>
              <a:rPr lang="nl-BE" sz="1600">
                <a:latin typeface="Arial" panose="020B0604020202020204" pitchFamily="34" charset="0"/>
                <a:cs typeface="Arial" panose="020B0604020202020204" pitchFamily="34" charset="0"/>
              </a:rPr>
            </a:br>
            <a:r>
              <a:rPr lang="nl-BE" sz="1600">
                <a:latin typeface="Arial" panose="020B0604020202020204" pitchFamily="34" charset="0"/>
                <a:cs typeface="Arial" panose="020B0604020202020204" pitchFamily="34" charset="0"/>
              </a:rPr>
              <a:t>Alexandros Anastasiou</a:t>
            </a:r>
            <a:endParaRPr lang="en-GB" sz="1600">
              <a:latin typeface="Arial" panose="020B0604020202020204" pitchFamily="34" charset="0"/>
              <a:cs typeface="Arial" panose="020B0604020202020204" pitchFamily="34" charset="0"/>
            </a:endParaRPr>
          </a:p>
        </p:txBody>
      </p:sp>
      <p:sp>
        <p:nvSpPr>
          <p:cNvPr id="4" name="Rectangle: Diagonal Corners Rounded 3">
            <a:extLst>
              <a:ext uri="{FF2B5EF4-FFF2-40B4-BE49-F238E27FC236}">
                <a16:creationId xmlns:a16="http://schemas.microsoft.com/office/drawing/2014/main" id="{7EA0EC37-393B-4C0B-A4C8-6F64F3728E20}"/>
              </a:ext>
            </a:extLst>
          </p:cNvPr>
          <p:cNvSpPr/>
          <p:nvPr/>
        </p:nvSpPr>
        <p:spPr bwMode="auto">
          <a:xfrm>
            <a:off x="1314312" y="442362"/>
            <a:ext cx="6515374" cy="2160240"/>
          </a:xfrm>
          <a:prstGeom prst="round2Diag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GB" sz="1600" b="0" i="0" u="none" strike="noStrike" cap="none" normalizeH="0" baseline="0">
              <a:ln>
                <a:noFill/>
              </a:ln>
              <a:solidFill>
                <a:schemeClr val="tx1"/>
              </a:solidFill>
              <a:effectLst/>
              <a:latin typeface="Arial" charset="0"/>
              <a:ea typeface="ＭＳ Ｐゴシック" pitchFamily="34" charset="-128"/>
            </a:endParaRPr>
          </a:p>
        </p:txBody>
      </p:sp>
      <p:grpSp>
        <p:nvGrpSpPr>
          <p:cNvPr id="6" name="Group 5">
            <a:extLst>
              <a:ext uri="{FF2B5EF4-FFF2-40B4-BE49-F238E27FC236}">
                <a16:creationId xmlns:a16="http://schemas.microsoft.com/office/drawing/2014/main" id="{B3CD50AA-3BE1-46F5-AA90-8D50DF4CBC20}"/>
              </a:ext>
            </a:extLst>
          </p:cNvPr>
          <p:cNvGrpSpPr/>
          <p:nvPr/>
        </p:nvGrpSpPr>
        <p:grpSpPr>
          <a:xfrm>
            <a:off x="6214935" y="2713672"/>
            <a:ext cx="2677545" cy="1836737"/>
            <a:chOff x="520224" y="555308"/>
            <a:chExt cx="2677545" cy="1836737"/>
          </a:xfrm>
        </p:grpSpPr>
        <p:pic>
          <p:nvPicPr>
            <p:cNvPr id="7" name="Picture 4" descr="20140520_01_S">
              <a:extLst>
                <a:ext uri="{FF2B5EF4-FFF2-40B4-BE49-F238E27FC236}">
                  <a16:creationId xmlns:a16="http://schemas.microsoft.com/office/drawing/2014/main" id="{98E221FF-E267-4CFC-8EDC-11FA141390E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64385" t="33486" r="2206" b="7004"/>
            <a:stretch/>
          </p:blipFill>
          <p:spPr bwMode="auto">
            <a:xfrm>
              <a:off x="1993967" y="1445895"/>
              <a:ext cx="1203802" cy="946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20140520_01_S">
              <a:extLst>
                <a:ext uri="{FF2B5EF4-FFF2-40B4-BE49-F238E27FC236}">
                  <a16:creationId xmlns:a16="http://schemas.microsoft.com/office/drawing/2014/main" id="{3ED8E3D2-424A-4005-A886-3F82DD4CDA3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67" b="98867" l="625" r="59125">
                          <a14:foregroundMark x1="31375" y1="6516" x2="15625" y2="6232"/>
                          <a14:foregroundMark x1="15625" y1="6232" x2="5375" y2="24929"/>
                          <a14:foregroundMark x1="5375" y1="24929" x2="2875" y2="57224"/>
                          <a14:foregroundMark x1="2875" y1="57224" x2="13500" y2="90935"/>
                          <a14:foregroundMark x1="13500" y1="90935" x2="28375" y2="99433"/>
                          <a14:foregroundMark x1="28375" y1="99433" x2="31374" y2="99127"/>
                          <a14:foregroundMark x1="64462" y1="72847" x2="64875" y2="71671"/>
                          <a14:foregroundMark x1="62762" y1="77690" x2="63500" y2="75589"/>
                          <a14:foregroundMark x1="64875" y1="71671" x2="63789" y2="37748"/>
                          <a14:foregroundMark x1="55142" y1="20286" x2="51750" y2="13881"/>
                          <a14:foregroundMark x1="51750" y1="13881" x2="37375" y2="1133"/>
                          <a14:foregroundMark x1="37375" y1="1133" x2="25500" y2="11048"/>
                          <a14:foregroundMark x1="56250" y1="567" x2="56346" y2="3873"/>
                          <a14:foregroundMark x1="15000" y1="32295" x2="26250" y2="22096"/>
                          <a14:foregroundMark x1="25500" y1="39377" x2="20750" y2="50992"/>
                          <a14:foregroundMark x1="31750" y1="42776" x2="20500" y2="52408"/>
                          <a14:foregroundMark x1="29875" y1="11898" x2="31875" y2="15581"/>
                          <a14:foregroundMark x1="9375" y1="11615" x2="375" y2="37394"/>
                          <a14:foregroundMark x1="375" y1="37394" x2="625" y2="77337"/>
                          <a14:foregroundMark x1="625" y1="77337" x2="11375" y2="96034"/>
                          <a14:foregroundMark x1="11375" y1="96034" x2="11750" y2="93201"/>
                          <a14:foregroundMark x1="28750" y1="17280" x2="29000" y2="28895"/>
                          <a14:backgroundMark x1="60125" y1="64306" x2="48500" y2="84136"/>
                          <a14:backgroundMark x1="48500" y1="84136" x2="48250" y2="99717"/>
                          <a14:backgroundMark x1="58875" y1="72238" x2="51750" y2="99717"/>
                          <a14:backgroundMark x1="51750" y1="99717" x2="51750" y2="99717"/>
                          <a14:backgroundMark x1="59750" y1="81586" x2="57125" y2="98584"/>
                          <a14:backgroundMark x1="61250" y1="83003" x2="55000" y2="93201"/>
                          <a14:backgroundMark x1="55750" y1="94051" x2="53750" y2="95184"/>
                          <a14:backgroundMark x1="58875" y1="80170" x2="62625" y2="82153"/>
                          <a14:backgroundMark x1="40250" y1="87535" x2="30625" y2="97167"/>
                          <a14:backgroundMark x1="44625" y1="92918" x2="49750" y2="99717"/>
                          <a14:backgroundMark x1="33625" y1="98584" x2="47250" y2="98584"/>
                          <a14:backgroundMark x1="56125" y1="59490" x2="58625" y2="24079"/>
                          <a14:backgroundMark x1="57250" y1="25212" x2="57250" y2="35977"/>
                          <a14:backgroundMark x1="60625" y1="27195" x2="62000" y2="38810"/>
                          <a14:backgroundMark x1="56500" y1="38810" x2="62750" y2="76204"/>
                          <a14:backgroundMark x1="57375" y1="35127" x2="57375" y2="41360"/>
                          <a14:backgroundMark x1="58000" y1="54958" x2="57500" y2="67422"/>
                          <a14:backgroundMark x1="56500" y1="3966" x2="55375" y2="13314"/>
                          <a14:backgroundMark x1="55625" y1="8782" x2="59500" y2="33994"/>
                        </a14:backgroundRemoval>
                      </a14:imgEffect>
                    </a14:imgLayer>
                  </a14:imgProps>
                </a:ext>
                <a:ext uri="{28A0092B-C50C-407E-A947-70E740481C1C}">
                  <a14:useLocalDpi xmlns:a14="http://schemas.microsoft.com/office/drawing/2010/main"/>
                </a:ext>
              </a:extLst>
            </a:blip>
            <a:srcRect l="3344" t="2298" r="44060" b="3347"/>
            <a:stretch/>
          </p:blipFill>
          <p:spPr bwMode="auto">
            <a:xfrm>
              <a:off x="520224" y="568008"/>
              <a:ext cx="1895135" cy="15001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857916D-95E5-4798-9A95-3C145AE01E1B}"/>
                </a:ext>
              </a:extLst>
            </p:cNvPr>
            <p:cNvGrpSpPr/>
            <p:nvPr/>
          </p:nvGrpSpPr>
          <p:grpSpPr>
            <a:xfrm>
              <a:off x="1243530" y="555308"/>
              <a:ext cx="1500873" cy="1691814"/>
              <a:chOff x="2708321" y="2047875"/>
              <a:chExt cx="1500873" cy="1691814"/>
            </a:xfrm>
          </p:grpSpPr>
          <p:pic>
            <p:nvPicPr>
              <p:cNvPr id="10" name="Picture 6">
                <a:extLst>
                  <a:ext uri="{FF2B5EF4-FFF2-40B4-BE49-F238E27FC236}">
                    <a16:creationId xmlns:a16="http://schemas.microsoft.com/office/drawing/2014/main" id="{AEB146E0-01DB-440F-BA4C-3690C0A540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089"/>
              <a:stretch/>
            </p:blipFill>
            <p:spPr bwMode="auto">
              <a:xfrm>
                <a:off x="2979868" y="2047875"/>
                <a:ext cx="939723" cy="752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icon&#10;&#10;Description automatically generated">
                <a:extLst>
                  <a:ext uri="{FF2B5EF4-FFF2-40B4-BE49-F238E27FC236}">
                    <a16:creationId xmlns:a16="http://schemas.microsoft.com/office/drawing/2014/main" id="{8BDA7A34-821D-4D59-BCD9-FCAE17354D57}"/>
                  </a:ext>
                </a:extLst>
              </p:cNvPr>
              <p:cNvPicPr>
                <a:picLocks noChangeAspect="1"/>
              </p:cNvPicPr>
              <p:nvPr/>
            </p:nvPicPr>
            <p:blipFill>
              <a:blip r:embed="rId7"/>
              <a:stretch>
                <a:fillRect/>
              </a:stretch>
            </p:blipFill>
            <p:spPr>
              <a:xfrm>
                <a:off x="3646479" y="3066996"/>
                <a:ext cx="562715" cy="562715"/>
              </a:xfrm>
              <a:prstGeom prst="rect">
                <a:avLst/>
              </a:prstGeom>
            </p:spPr>
          </p:pic>
          <p:pic>
            <p:nvPicPr>
              <p:cNvPr id="12" name="Picture 11" descr="Icon&#10;&#10;Description automatically generated">
                <a:extLst>
                  <a:ext uri="{FF2B5EF4-FFF2-40B4-BE49-F238E27FC236}">
                    <a16:creationId xmlns:a16="http://schemas.microsoft.com/office/drawing/2014/main" id="{95628B5B-5CB3-4039-8588-F59A4156503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59" b="97302" l="28833" r="68917">
                            <a14:foregroundMark x1="42083" y1="96190" x2="49333" y2="91111"/>
                            <a14:foregroundMark x1="64250" y1="21270" x2="64583" y2="44603"/>
                            <a14:foregroundMark x1="64583" y1="11111" x2="64583" y2="43333"/>
                            <a14:foregroundMark x1="52333" y1="24127" x2="56250" y2="4921"/>
                            <a14:foregroundMark x1="56250" y1="4921" x2="66250" y2="17778"/>
                            <a14:foregroundMark x1="66250" y1="17778" x2="66667" y2="83492"/>
                            <a14:foregroundMark x1="66667" y1="83492" x2="59083" y2="66032"/>
                            <a14:foregroundMark x1="59083" y1="66032" x2="59083" y2="38571"/>
                            <a14:foregroundMark x1="59083" y1="38571" x2="52500" y2="24444"/>
                            <a14:foregroundMark x1="62417" y1="72222" x2="62417" y2="93016"/>
                            <a14:foregroundMark x1="66000" y1="90476" x2="67000" y2="94286"/>
                            <a14:foregroundMark x1="70898" y1="23598" x2="71333" y2="11111"/>
                            <a14:foregroundMark x1="70725" y1="28571" x2="70807" y2="26202"/>
                            <a14:foregroundMark x1="68333" y1="97143" x2="69573" y2="61574"/>
                            <a14:foregroundMark x1="69422" y1="9206" x2="60667" y2="476"/>
                            <a14:foregroundMark x1="60667" y1="476" x2="60250" y2="476"/>
                            <a14:foregroundMark x1="67167" y1="28254" x2="66667" y2="39524"/>
                            <a14:foregroundMark x1="69000" y1="24127" x2="69000" y2="24127"/>
                            <a14:foregroundMark x1="57583" y1="97460" x2="58417" y2="95556"/>
                            <a14:foregroundMark x1="31655" y1="51518" x2="32500" y2="51270"/>
                            <a14:backgroundMark x1="70583" y1="30476" x2="69833" y2="38254"/>
                            <a14:backgroundMark x1="70417" y1="41905" x2="70417" y2="41905"/>
                            <a14:backgroundMark x1="70333" y1="39841" x2="70917" y2="46190"/>
                            <a14:backgroundMark x1="70500" y1="39206" x2="70500" y2="38571"/>
                            <a14:backgroundMark x1="70167" y1="38889" x2="70167" y2="40794"/>
                            <a14:backgroundMark x1="70083" y1="46190" x2="69750" y2="61587"/>
                            <a14:backgroundMark x1="70500" y1="27937" x2="70917" y2="23492"/>
                            <a14:backgroundMark x1="70917" y1="29048" x2="71083" y2="33810"/>
                            <a14:backgroundMark x1="70750" y1="28571" x2="70750" y2="44762"/>
                            <a14:backgroundMark x1="70667" y1="30794" x2="70667" y2="26032"/>
                            <a14:backgroundMark x1="70333" y1="9524" x2="70333" y2="9524"/>
                            <a14:backgroundMark x1="71167" y1="9206" x2="71167" y2="10952"/>
                            <a14:backgroundMark x1="29833" y1="85873" x2="29750" y2="59048"/>
                            <a14:backgroundMark x1="29833" y1="61905" x2="29833" y2="61905"/>
                            <a14:backgroundMark x1="29833" y1="59206" x2="30333" y2="86349"/>
                            <a14:backgroundMark x1="29333" y1="42222" x2="29500" y2="43016"/>
                            <a14:backgroundMark x1="29250" y1="52540" x2="30250" y2="52540"/>
                            <a14:backgroundMark x1="30417" y1="50317" x2="31417" y2="48730"/>
                            <a14:backgroundMark x1="30250" y1="49524" x2="28417" y2="56984"/>
                            <a14:backgroundMark x1="29917" y1="49048" x2="30250" y2="49048"/>
                            <a14:backgroundMark x1="30667" y1="49206" x2="30667" y2="49206"/>
                            <a14:backgroundMark x1="30750" y1="49365" x2="29750" y2="50000"/>
                            <a14:backgroundMark x1="28000" y1="48095" x2="29583" y2="49206"/>
                          </a14:backgroundRemoval>
                        </a14:imgEffect>
                      </a14:imgLayer>
                    </a14:imgProps>
                  </a:ext>
                </a:extLst>
              </a:blip>
              <a:srcRect l="29835" r="29161"/>
              <a:stretch/>
            </p:blipFill>
            <p:spPr>
              <a:xfrm>
                <a:off x="2708321" y="2956363"/>
                <a:ext cx="543094" cy="695342"/>
              </a:xfrm>
              <a:prstGeom prst="rect">
                <a:avLst/>
              </a:prstGeom>
            </p:spPr>
          </p:pic>
          <p:sp>
            <p:nvSpPr>
              <p:cNvPr id="13" name="Arrow: Circular 12">
                <a:extLst>
                  <a:ext uri="{FF2B5EF4-FFF2-40B4-BE49-F238E27FC236}">
                    <a16:creationId xmlns:a16="http://schemas.microsoft.com/office/drawing/2014/main" id="{27729B79-BFD1-4642-94A4-EB53374C319D}"/>
                  </a:ext>
                </a:extLst>
              </p:cNvPr>
              <p:cNvSpPr/>
              <p:nvPr/>
            </p:nvSpPr>
            <p:spPr>
              <a:xfrm rot="4127258">
                <a:off x="2786559" y="2489986"/>
                <a:ext cx="1154021" cy="1154021"/>
              </a:xfrm>
              <a:prstGeom prst="circularArrow">
                <a:avLst>
                  <a:gd name="adj1" fmla="val 8253"/>
                  <a:gd name="adj2" fmla="val 576525"/>
                  <a:gd name="adj3" fmla="val 10170503"/>
                  <a:gd name="adj4" fmla="val 7261486"/>
                  <a:gd name="adj5" fmla="val 9629"/>
                </a:avLst>
              </a:prstGeom>
              <a:solidFill>
                <a:srgbClr val="0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4" name="Arrow: Circular 13">
                <a:extLst>
                  <a:ext uri="{FF2B5EF4-FFF2-40B4-BE49-F238E27FC236}">
                    <a16:creationId xmlns:a16="http://schemas.microsoft.com/office/drawing/2014/main" id="{676B3AA8-99D7-4CDB-8729-634D1512A878}"/>
                  </a:ext>
                </a:extLst>
              </p:cNvPr>
              <p:cNvSpPr/>
              <p:nvPr/>
            </p:nvSpPr>
            <p:spPr>
              <a:xfrm rot="10800000">
                <a:off x="2938688" y="2456176"/>
                <a:ext cx="1154021" cy="1154021"/>
              </a:xfrm>
              <a:prstGeom prst="circularArrow">
                <a:avLst>
                  <a:gd name="adj1" fmla="val 8253"/>
                  <a:gd name="adj2" fmla="val 576525"/>
                  <a:gd name="adj3" fmla="val 10170503"/>
                  <a:gd name="adj4" fmla="val 7261486"/>
                  <a:gd name="adj5" fmla="val 9629"/>
                </a:avLst>
              </a:prstGeom>
              <a:solidFill>
                <a:srgbClr val="0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Arrow: Circular 14">
                <a:extLst>
                  <a:ext uri="{FF2B5EF4-FFF2-40B4-BE49-F238E27FC236}">
                    <a16:creationId xmlns:a16="http://schemas.microsoft.com/office/drawing/2014/main" id="{D643FA93-A7E2-4564-9B82-3DBA0A93E5E1}"/>
                  </a:ext>
                </a:extLst>
              </p:cNvPr>
              <p:cNvSpPr/>
              <p:nvPr/>
            </p:nvSpPr>
            <p:spPr>
              <a:xfrm rot="18250026">
                <a:off x="2872718" y="2585668"/>
                <a:ext cx="1154021" cy="1154021"/>
              </a:xfrm>
              <a:prstGeom prst="circularArrow">
                <a:avLst>
                  <a:gd name="adj1" fmla="val 8253"/>
                  <a:gd name="adj2" fmla="val 576525"/>
                  <a:gd name="adj3" fmla="val 10170503"/>
                  <a:gd name="adj4" fmla="val 7261486"/>
                  <a:gd name="adj5" fmla="val 9629"/>
                </a:avLst>
              </a:prstGeom>
              <a:solidFill>
                <a:srgbClr val="0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grpSp>
      </p:grpSp>
    </p:spTree>
    <p:extLst>
      <p:ext uri="{BB962C8B-B14F-4D97-AF65-F5344CB8AC3E}">
        <p14:creationId xmlns:p14="http://schemas.microsoft.com/office/powerpoint/2010/main" val="461557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A08FB8-D00F-44F8-AE6A-ED45A5964FFA}"/>
              </a:ext>
            </a:extLst>
          </p:cNvPr>
          <p:cNvSpPr txBox="1"/>
          <p:nvPr/>
        </p:nvSpPr>
        <p:spPr>
          <a:xfrm>
            <a:off x="3180042" y="4549930"/>
            <a:ext cx="2792570" cy="307777"/>
          </a:xfrm>
          <a:prstGeom prst="rect">
            <a:avLst/>
          </a:prstGeom>
          <a:solidFill>
            <a:schemeClr val="bg1"/>
          </a:solidFill>
          <a:ln w="38100">
            <a:solidFill>
              <a:srgbClr val="00B050"/>
            </a:solidFill>
          </a:ln>
        </p:spPr>
        <p:txBody>
          <a:bodyPr wrap="square" rtlCol="0">
            <a:spAutoFit/>
          </a:bodyPr>
          <a:lstStyle/>
          <a:p>
            <a:pPr algn="ctr"/>
            <a:r>
              <a:rPr lang="en-US" sz="1400">
                <a:latin typeface="Toyota Type" panose="020B0602020202020204" pitchFamily="34" charset="0"/>
                <a:cs typeface="Toyota Type" panose="020B0602020202020204" pitchFamily="34" charset="0"/>
              </a:rPr>
              <a:t>Able to see </a:t>
            </a:r>
            <a:r>
              <a:rPr lang="en-US" sz="1400">
                <a:solidFill>
                  <a:srgbClr val="FF2600"/>
                </a:solidFill>
                <a:latin typeface="Toyota Type" panose="020B0602020202020204" pitchFamily="34" charset="0"/>
                <a:cs typeface="Toyota Type" panose="020B0602020202020204" pitchFamily="34" charset="0"/>
              </a:rPr>
              <a:t>trend</a:t>
            </a:r>
            <a:r>
              <a:rPr lang="en-US" sz="1400">
                <a:latin typeface="Toyota Type" panose="020B0602020202020204" pitchFamily="34" charset="0"/>
                <a:cs typeface="Toyota Type" panose="020B0602020202020204" pitchFamily="34" charset="0"/>
              </a:rPr>
              <a:t> </a:t>
            </a:r>
            <a:r>
              <a:rPr lang="en-US" sz="1400" b="1">
                <a:latin typeface="Toyota Type" panose="020B0602020202020204" pitchFamily="34" charset="0"/>
                <a:cs typeface="Toyota Type" panose="020B0602020202020204" pitchFamily="34" charset="0"/>
              </a:rPr>
              <a:t>by Date</a:t>
            </a:r>
            <a:r>
              <a:rPr lang="en-US" sz="1400">
                <a:latin typeface="Toyota Type" panose="020B0602020202020204" pitchFamily="34" charset="0"/>
                <a:cs typeface="Toyota Type" panose="020B0602020202020204" pitchFamily="34" charset="0"/>
              </a:rPr>
              <a:t>*</a:t>
            </a:r>
            <a:endParaRPr lang="en-GB" sz="1400">
              <a:latin typeface="Toyota Type" panose="020B0602020202020204" pitchFamily="34" charset="0"/>
              <a:cs typeface="Toyota Type" panose="020B0602020202020204" pitchFamily="34" charset="0"/>
            </a:endParaRPr>
          </a:p>
        </p:txBody>
      </p:sp>
      <p:graphicFrame>
        <p:nvGraphicFramePr>
          <p:cNvPr id="16" name="Table 16">
            <a:extLst>
              <a:ext uri="{FF2B5EF4-FFF2-40B4-BE49-F238E27FC236}">
                <a16:creationId xmlns:a16="http://schemas.microsoft.com/office/drawing/2014/main" id="{DC435594-9D0E-47C2-81C5-E74DCAB6633A}"/>
              </a:ext>
            </a:extLst>
          </p:cNvPr>
          <p:cNvGraphicFramePr>
            <a:graphicFrameLocks noGrp="1"/>
          </p:cNvGraphicFramePr>
          <p:nvPr>
            <p:extLst>
              <p:ext uri="{D42A27DB-BD31-4B8C-83A1-F6EECF244321}">
                <p14:modId xmlns:p14="http://schemas.microsoft.com/office/powerpoint/2010/main" val="2943104574"/>
              </p:ext>
            </p:extLst>
          </p:nvPr>
        </p:nvGraphicFramePr>
        <p:xfrm>
          <a:off x="54169" y="985351"/>
          <a:ext cx="4240006" cy="2016760"/>
        </p:xfrm>
        <a:graphic>
          <a:graphicData uri="http://schemas.openxmlformats.org/drawingml/2006/table">
            <a:tbl>
              <a:tblPr firstRow="1">
                <a:tableStyleId>{073A0DAA-6AF3-43AB-8588-CEC1D06C72B9}</a:tableStyleId>
              </a:tblPr>
              <a:tblGrid>
                <a:gridCol w="2120003">
                  <a:extLst>
                    <a:ext uri="{9D8B030D-6E8A-4147-A177-3AD203B41FA5}">
                      <a16:colId xmlns:a16="http://schemas.microsoft.com/office/drawing/2014/main" val="1452450630"/>
                    </a:ext>
                  </a:extLst>
                </a:gridCol>
                <a:gridCol w="2120003">
                  <a:extLst>
                    <a:ext uri="{9D8B030D-6E8A-4147-A177-3AD203B41FA5}">
                      <a16:colId xmlns:a16="http://schemas.microsoft.com/office/drawing/2014/main" val="2344374687"/>
                    </a:ext>
                  </a:extLst>
                </a:gridCol>
              </a:tblGrid>
              <a:tr h="370840">
                <a:tc>
                  <a:txBody>
                    <a:bodyPr/>
                    <a:lstStyle/>
                    <a:p>
                      <a:pPr algn="ctr"/>
                      <a:r>
                        <a:rPr lang="en-US" sz="1200"/>
                        <a:t>Category</a:t>
                      </a:r>
                      <a:endParaRPr lang="en-GB" sz="1200"/>
                    </a:p>
                  </a:txBody>
                  <a:tcPr anchor="ctr"/>
                </a:tc>
                <a:tc>
                  <a:txBody>
                    <a:bodyPr/>
                    <a:lstStyle/>
                    <a:p>
                      <a:pPr algn="ctr"/>
                      <a:r>
                        <a:rPr lang="en-US" sz="1200"/>
                        <a:t># Papers</a:t>
                      </a:r>
                      <a:endParaRPr lang="en-GB"/>
                    </a:p>
                  </a:txBody>
                  <a:tcPr anchor="ctr"/>
                </a:tc>
                <a:extLst>
                  <a:ext uri="{0D108BD9-81ED-4DB2-BD59-A6C34878D82A}">
                    <a16:rowId xmlns:a16="http://schemas.microsoft.com/office/drawing/2014/main" val="3351373227"/>
                  </a:ext>
                </a:extLst>
              </a:tr>
              <a:tr h="182880">
                <a:tc>
                  <a:txBody>
                    <a:bodyPr/>
                    <a:lstStyle/>
                    <a:p>
                      <a:r>
                        <a:rPr lang="en-US" sz="1200">
                          <a:solidFill>
                            <a:schemeClr val="tx1"/>
                          </a:solidFill>
                        </a:rPr>
                        <a:t>Onboard Charger</a:t>
                      </a:r>
                      <a:endParaRPr lang="en-GB" sz="1200">
                        <a:solidFill>
                          <a:schemeClr val="tx1"/>
                        </a:solidFill>
                        <a:latin typeface="Toyota Type" panose="020B0602020202020204" pitchFamily="34" charset="0"/>
                        <a:cs typeface="Toyota Type" panose="020B0602020202020204" pitchFamily="34" charset="0"/>
                      </a:endParaRPr>
                    </a:p>
                  </a:txBody>
                  <a:tcPr/>
                </a:tc>
                <a:tc>
                  <a:txBody>
                    <a:bodyPr/>
                    <a:lstStyle/>
                    <a:p>
                      <a:pPr algn="ctr"/>
                      <a:r>
                        <a:rPr lang="en-US" sz="1200">
                          <a:solidFill>
                            <a:schemeClr val="tx1"/>
                          </a:solidFill>
                          <a:latin typeface="Toyota Type" panose="020B0602020202020204" pitchFamily="34" charset="0"/>
                          <a:cs typeface="Toyota Type" panose="020B0602020202020204" pitchFamily="34" charset="0"/>
                        </a:rPr>
                        <a:t>200</a:t>
                      </a:r>
                      <a:endParaRPr lang="en-GB" sz="1200">
                        <a:solidFill>
                          <a:schemeClr val="tx1"/>
                        </a:solidFill>
                        <a:latin typeface="Toyota Type" panose="020B0602020202020204" pitchFamily="34" charset="0"/>
                        <a:cs typeface="Toyota Type" panose="020B0602020202020204" pitchFamily="34" charset="0"/>
                      </a:endParaRPr>
                    </a:p>
                  </a:txBody>
                  <a:tcPr/>
                </a:tc>
                <a:extLst>
                  <a:ext uri="{0D108BD9-81ED-4DB2-BD59-A6C34878D82A}">
                    <a16:rowId xmlns:a16="http://schemas.microsoft.com/office/drawing/2014/main" val="3162447271"/>
                  </a:ext>
                </a:extLst>
              </a:tr>
              <a:tr h="182880">
                <a:tc>
                  <a:txBody>
                    <a:bodyPr/>
                    <a:lstStyle/>
                    <a:p>
                      <a:r>
                        <a:rPr lang="en-US" sz="1200">
                          <a:solidFill>
                            <a:schemeClr val="tx1"/>
                          </a:solidFill>
                        </a:rPr>
                        <a:t>Inverter</a:t>
                      </a:r>
                      <a:endParaRPr lang="en-GB" sz="1200">
                        <a:solidFill>
                          <a:schemeClr val="tx1"/>
                        </a:solidFill>
                        <a:latin typeface="Toyota Type" panose="020B0602020202020204" pitchFamily="34" charset="0"/>
                        <a:cs typeface="Toyota Type" panose="020B0602020202020204" pitchFamily="34" charset="0"/>
                      </a:endParaRPr>
                    </a:p>
                  </a:txBody>
                  <a:tcPr/>
                </a:tc>
                <a:tc>
                  <a:txBody>
                    <a:bodyPr/>
                    <a:lstStyle/>
                    <a:p>
                      <a:pPr algn="ctr"/>
                      <a:r>
                        <a:rPr lang="en-US" sz="1200">
                          <a:solidFill>
                            <a:schemeClr val="tx1"/>
                          </a:solidFill>
                          <a:latin typeface="Toyota Type" panose="020B0602020202020204" pitchFamily="34" charset="0"/>
                          <a:cs typeface="Toyota Type" panose="020B0602020202020204" pitchFamily="34" charset="0"/>
                        </a:rPr>
                        <a:t>7,024</a:t>
                      </a:r>
                      <a:endParaRPr lang="en-GB" sz="1200">
                        <a:solidFill>
                          <a:schemeClr val="tx1"/>
                        </a:solidFill>
                        <a:latin typeface="Toyota Type" panose="020B0602020202020204" pitchFamily="34" charset="0"/>
                        <a:cs typeface="Toyota Type" panose="020B0602020202020204" pitchFamily="34" charset="0"/>
                      </a:endParaRPr>
                    </a:p>
                  </a:txBody>
                  <a:tcPr/>
                </a:tc>
                <a:extLst>
                  <a:ext uri="{0D108BD9-81ED-4DB2-BD59-A6C34878D82A}">
                    <a16:rowId xmlns:a16="http://schemas.microsoft.com/office/drawing/2014/main" val="1382814058"/>
                  </a:ext>
                </a:extLst>
              </a:tr>
              <a:tr h="182880">
                <a:tc>
                  <a:txBody>
                    <a:bodyPr/>
                    <a:lstStyle/>
                    <a:p>
                      <a:r>
                        <a:rPr lang="en-US" sz="1200">
                          <a:solidFill>
                            <a:schemeClr val="tx1"/>
                          </a:solidFill>
                        </a:rPr>
                        <a:t>DC/DC Converter</a:t>
                      </a:r>
                      <a:endParaRPr lang="en-GB" sz="1200">
                        <a:solidFill>
                          <a:schemeClr val="tx1"/>
                        </a:solidFill>
                        <a:latin typeface="Toyota Type" panose="020B0602020202020204" pitchFamily="34" charset="0"/>
                        <a:cs typeface="Toyota Type" panose="020B0602020202020204" pitchFamily="34" charset="0"/>
                      </a:endParaRPr>
                    </a:p>
                  </a:txBody>
                  <a:tcPr/>
                </a:tc>
                <a:tc>
                  <a:txBody>
                    <a:bodyPr/>
                    <a:lstStyle/>
                    <a:p>
                      <a:pPr algn="ctr"/>
                      <a:r>
                        <a:rPr lang="en-US" sz="1200">
                          <a:solidFill>
                            <a:schemeClr val="tx1"/>
                          </a:solidFill>
                          <a:latin typeface="Toyota Type" panose="020B0602020202020204" pitchFamily="34" charset="0"/>
                          <a:cs typeface="Toyota Type" panose="020B0602020202020204" pitchFamily="34" charset="0"/>
                        </a:rPr>
                        <a:t>2,731</a:t>
                      </a:r>
                      <a:endParaRPr lang="en-GB" sz="1200">
                        <a:solidFill>
                          <a:schemeClr val="tx1"/>
                        </a:solidFill>
                        <a:latin typeface="Toyota Type" panose="020B0602020202020204" pitchFamily="34" charset="0"/>
                        <a:cs typeface="Toyota Type" panose="020B0602020202020204" pitchFamily="34" charset="0"/>
                      </a:endParaRPr>
                    </a:p>
                  </a:txBody>
                  <a:tcPr/>
                </a:tc>
                <a:extLst>
                  <a:ext uri="{0D108BD9-81ED-4DB2-BD59-A6C34878D82A}">
                    <a16:rowId xmlns:a16="http://schemas.microsoft.com/office/drawing/2014/main" val="241989436"/>
                  </a:ext>
                </a:extLst>
              </a:tr>
              <a:tr h="182880">
                <a:tc>
                  <a:txBody>
                    <a:bodyPr/>
                    <a:lstStyle/>
                    <a:p>
                      <a:r>
                        <a:rPr lang="en-US" sz="1200" dirty="0">
                          <a:solidFill>
                            <a:schemeClr val="tx1"/>
                          </a:solidFill>
                        </a:rPr>
                        <a:t>GaN</a:t>
                      </a:r>
                      <a:endParaRPr lang="en-GB" sz="1200" dirty="0">
                        <a:solidFill>
                          <a:schemeClr val="tx1"/>
                        </a:solidFill>
                        <a:latin typeface="Toyota Type" panose="020B0602020202020204" pitchFamily="34" charset="0"/>
                        <a:cs typeface="Toyota Type" panose="020B0602020202020204" pitchFamily="34" charset="0"/>
                      </a:endParaRPr>
                    </a:p>
                  </a:txBody>
                  <a:tcPr/>
                </a:tc>
                <a:tc>
                  <a:txBody>
                    <a:bodyPr/>
                    <a:lstStyle/>
                    <a:p>
                      <a:pPr algn="ctr"/>
                      <a:r>
                        <a:rPr lang="en-US" sz="1200">
                          <a:solidFill>
                            <a:schemeClr val="tx1"/>
                          </a:solidFill>
                          <a:latin typeface="Toyota Type" panose="020B0602020202020204" pitchFamily="34" charset="0"/>
                          <a:cs typeface="Toyota Type" panose="020B0602020202020204" pitchFamily="34" charset="0"/>
                        </a:rPr>
                        <a:t>1,676</a:t>
                      </a:r>
                      <a:endParaRPr lang="en-GB" sz="1200">
                        <a:solidFill>
                          <a:schemeClr val="tx1"/>
                        </a:solidFill>
                        <a:latin typeface="Toyota Type" panose="020B0602020202020204" pitchFamily="34" charset="0"/>
                        <a:cs typeface="Toyota Type" panose="020B0602020202020204" pitchFamily="34" charset="0"/>
                      </a:endParaRPr>
                    </a:p>
                  </a:txBody>
                  <a:tcPr/>
                </a:tc>
                <a:extLst>
                  <a:ext uri="{0D108BD9-81ED-4DB2-BD59-A6C34878D82A}">
                    <a16:rowId xmlns:a16="http://schemas.microsoft.com/office/drawing/2014/main" val="3775407144"/>
                  </a:ext>
                </a:extLst>
              </a:tr>
              <a:tr h="182880">
                <a:tc>
                  <a:txBody>
                    <a:bodyPr/>
                    <a:lstStyle/>
                    <a:p>
                      <a:r>
                        <a:rPr lang="en-US" sz="1200" dirty="0">
                          <a:solidFill>
                            <a:schemeClr val="tx1"/>
                          </a:solidFill>
                        </a:rPr>
                        <a:t>SiC</a:t>
                      </a:r>
                      <a:endParaRPr lang="en-GB" sz="1200" dirty="0">
                        <a:solidFill>
                          <a:schemeClr val="tx1"/>
                        </a:solidFill>
                        <a:latin typeface="Toyota Type" panose="020B0602020202020204" pitchFamily="34" charset="0"/>
                        <a:cs typeface="Toyota Type" panose="020B0602020202020204" pitchFamily="34" charset="0"/>
                      </a:endParaRPr>
                    </a:p>
                  </a:txBody>
                  <a:tcPr/>
                </a:tc>
                <a:tc>
                  <a:txBody>
                    <a:bodyPr/>
                    <a:lstStyle/>
                    <a:p>
                      <a:pPr algn="ctr"/>
                      <a:r>
                        <a:rPr lang="en-US" sz="1200">
                          <a:solidFill>
                            <a:schemeClr val="tx1"/>
                          </a:solidFill>
                          <a:latin typeface="Toyota Type" panose="020B0602020202020204" pitchFamily="34" charset="0"/>
                          <a:cs typeface="Toyota Type" panose="020B0602020202020204" pitchFamily="34" charset="0"/>
                        </a:rPr>
                        <a:t>1,296</a:t>
                      </a:r>
                      <a:endParaRPr lang="en-GB" sz="1200">
                        <a:solidFill>
                          <a:schemeClr val="tx1"/>
                        </a:solidFill>
                        <a:latin typeface="Toyota Type" panose="020B0602020202020204" pitchFamily="34" charset="0"/>
                        <a:cs typeface="Toyota Type" panose="020B0602020202020204" pitchFamily="34" charset="0"/>
                      </a:endParaRPr>
                    </a:p>
                  </a:txBody>
                  <a:tcPr/>
                </a:tc>
                <a:extLst>
                  <a:ext uri="{0D108BD9-81ED-4DB2-BD59-A6C34878D82A}">
                    <a16:rowId xmlns:a16="http://schemas.microsoft.com/office/drawing/2014/main" val="2715867845"/>
                  </a:ext>
                </a:extLst>
              </a:tr>
              <a:tr h="182880">
                <a:tc>
                  <a:txBody>
                    <a:bodyPr/>
                    <a:lstStyle/>
                    <a:p>
                      <a:r>
                        <a:rPr lang="en-US" sz="1200">
                          <a:solidFill>
                            <a:schemeClr val="tx1"/>
                          </a:solidFill>
                          <a:latin typeface="Toyota Type" panose="020B0602020202020204" pitchFamily="34" charset="0"/>
                          <a:cs typeface="Toyota Type" panose="020B0602020202020204" pitchFamily="34" charset="0"/>
                        </a:rPr>
                        <a:t>Total                                      </a:t>
                      </a:r>
                      <a:r>
                        <a:rPr lang="nl-BE" sz="1200">
                          <a:solidFill>
                            <a:schemeClr val="tx1"/>
                          </a:solidFill>
                          <a:latin typeface="Toyota Type" panose="020B0602020202020204" pitchFamily="34" charset="0"/>
                          <a:cs typeface="Toyota Type" panose="020B0602020202020204" pitchFamily="34" charset="0"/>
                          <a:sym typeface="Wingdings" panose="05000000000000000000" pitchFamily="2" charset="2"/>
                        </a:rPr>
                        <a:t></a:t>
                      </a:r>
                      <a:r>
                        <a:rPr lang="nl-BE" sz="1200">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rPr>
                        <a:t> </a:t>
                      </a:r>
                      <a:endParaRPr lang="en-GB" sz="1200">
                        <a:solidFill>
                          <a:schemeClr val="tx1"/>
                        </a:solidFill>
                        <a:latin typeface="Toyota Type" panose="020B0602020202020204" pitchFamily="34" charset="0"/>
                        <a:cs typeface="Toyota Type" panose="020B0602020202020204" pitchFamily="34" charset="0"/>
                      </a:endParaRPr>
                    </a:p>
                  </a:txBody>
                  <a:tcPr/>
                </a:tc>
                <a:tc>
                  <a:txBody>
                    <a:bodyPr/>
                    <a:lstStyle/>
                    <a:p>
                      <a:pPr algn="ctr"/>
                      <a:r>
                        <a:rPr lang="en-US" sz="1200" b="1">
                          <a:solidFill>
                            <a:schemeClr val="tx1"/>
                          </a:solidFill>
                          <a:latin typeface="Toyota Type" panose="020B0602020202020204" pitchFamily="34" charset="0"/>
                          <a:cs typeface="Toyota Type" panose="020B0602020202020204" pitchFamily="34" charset="0"/>
                        </a:rPr>
                        <a:t>12,927</a:t>
                      </a:r>
                      <a:endParaRPr lang="en-GB" sz="1200" b="1">
                        <a:solidFill>
                          <a:schemeClr val="tx1"/>
                        </a:solidFill>
                        <a:latin typeface="Toyota Type" panose="020B0602020202020204" pitchFamily="34" charset="0"/>
                        <a:cs typeface="Toyota Type" panose="020B0602020202020204" pitchFamily="34" charset="0"/>
                      </a:endParaRPr>
                    </a:p>
                  </a:txBody>
                  <a:tcPr/>
                </a:tc>
                <a:extLst>
                  <a:ext uri="{0D108BD9-81ED-4DB2-BD59-A6C34878D82A}">
                    <a16:rowId xmlns:a16="http://schemas.microsoft.com/office/drawing/2014/main" val="1547413124"/>
                  </a:ext>
                </a:extLst>
              </a:tr>
            </a:tbl>
          </a:graphicData>
        </a:graphic>
      </p:graphicFrame>
      <p:sp>
        <p:nvSpPr>
          <p:cNvPr id="25" name="Rectangle: Rounded Corners 24">
            <a:extLst>
              <a:ext uri="{FF2B5EF4-FFF2-40B4-BE49-F238E27FC236}">
                <a16:creationId xmlns:a16="http://schemas.microsoft.com/office/drawing/2014/main" id="{80CB7C61-A62C-4DD9-9D06-061883E85008}"/>
              </a:ext>
            </a:extLst>
          </p:cNvPr>
          <p:cNvSpPr/>
          <p:nvPr/>
        </p:nvSpPr>
        <p:spPr bwMode="auto">
          <a:xfrm>
            <a:off x="2990503" y="1373969"/>
            <a:ext cx="475014" cy="215151"/>
          </a:xfrm>
          <a:prstGeom prst="roundRect">
            <a:avLst/>
          </a:prstGeom>
          <a:noFill/>
          <a:ln w="2857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26" name="Rectangle: Rounded Corners 25">
            <a:extLst>
              <a:ext uri="{FF2B5EF4-FFF2-40B4-BE49-F238E27FC236}">
                <a16:creationId xmlns:a16="http://schemas.microsoft.com/office/drawing/2014/main" id="{3BDA0395-83B7-4A43-8618-4D3595050ECF}"/>
              </a:ext>
            </a:extLst>
          </p:cNvPr>
          <p:cNvSpPr/>
          <p:nvPr/>
        </p:nvSpPr>
        <p:spPr bwMode="auto">
          <a:xfrm>
            <a:off x="2939347" y="2202475"/>
            <a:ext cx="574767" cy="507315"/>
          </a:xfrm>
          <a:prstGeom prst="roundRect">
            <a:avLst/>
          </a:prstGeom>
          <a:noFill/>
          <a:ln w="2857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27" name="Straight Arrow Connector 26">
            <a:extLst>
              <a:ext uri="{FF2B5EF4-FFF2-40B4-BE49-F238E27FC236}">
                <a16:creationId xmlns:a16="http://schemas.microsoft.com/office/drawing/2014/main" id="{94B41623-CA4C-423D-800C-CBF76684E355}"/>
              </a:ext>
            </a:extLst>
          </p:cNvPr>
          <p:cNvCxnSpPr>
            <a:cxnSpLocks/>
          </p:cNvCxnSpPr>
          <p:nvPr/>
        </p:nvCxnSpPr>
        <p:spPr bwMode="auto">
          <a:xfrm flipH="1">
            <a:off x="2301240" y="2747010"/>
            <a:ext cx="638108" cy="329909"/>
          </a:xfrm>
          <a:prstGeom prst="straightConnector1">
            <a:avLst/>
          </a:prstGeom>
          <a:solidFill>
            <a:schemeClr val="accent1"/>
          </a:solidFill>
          <a:ln w="9525" cap="flat" cmpd="sng" algn="ctr">
            <a:solidFill>
              <a:srgbClr val="FF26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5" name="Picture 34">
            <a:extLst>
              <a:ext uri="{FF2B5EF4-FFF2-40B4-BE49-F238E27FC236}">
                <a16:creationId xmlns:a16="http://schemas.microsoft.com/office/drawing/2014/main" id="{C0F72CF9-EC21-4F66-A5F5-82A404AFAC5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0000"/>
                    </a14:imgEffect>
                  </a14:imgLayer>
                </a14:imgProps>
              </a:ext>
            </a:extLst>
          </a:blip>
          <a:srcRect r="33257" b="15792"/>
          <a:stretch/>
        </p:blipFill>
        <p:spPr>
          <a:xfrm>
            <a:off x="148411" y="3066573"/>
            <a:ext cx="1946605" cy="1469492"/>
          </a:xfrm>
          <a:prstGeom prst="rect">
            <a:avLst/>
          </a:prstGeom>
        </p:spPr>
      </p:pic>
      <p:sp>
        <p:nvSpPr>
          <p:cNvPr id="37" name="TextBox 36">
            <a:extLst>
              <a:ext uri="{FF2B5EF4-FFF2-40B4-BE49-F238E27FC236}">
                <a16:creationId xmlns:a16="http://schemas.microsoft.com/office/drawing/2014/main" id="{13330B9A-C75C-490B-AF55-C33BEFFAD64D}"/>
              </a:ext>
            </a:extLst>
          </p:cNvPr>
          <p:cNvSpPr txBox="1"/>
          <p:nvPr/>
        </p:nvSpPr>
        <p:spPr>
          <a:xfrm>
            <a:off x="3051851" y="4290737"/>
            <a:ext cx="1955985" cy="261610"/>
          </a:xfrm>
          <a:prstGeom prst="rect">
            <a:avLst/>
          </a:prstGeom>
          <a:noFill/>
        </p:spPr>
        <p:txBody>
          <a:bodyPr wrap="none" rtlCol="0">
            <a:spAutoFit/>
          </a:bodyPr>
          <a:lstStyle/>
          <a:p>
            <a:r>
              <a:rPr lang="en-US" sz="1100">
                <a:latin typeface="Toyota Type" panose="020B0602020202020204" pitchFamily="34" charset="0"/>
                <a:cs typeface="Toyota Type" panose="020B0602020202020204" pitchFamily="34" charset="0"/>
              </a:rPr>
              <a:t>*Data denser in later years</a:t>
            </a:r>
          </a:p>
        </p:txBody>
      </p:sp>
      <p:cxnSp>
        <p:nvCxnSpPr>
          <p:cNvPr id="19" name="Straight Arrow Connector 18">
            <a:extLst>
              <a:ext uri="{FF2B5EF4-FFF2-40B4-BE49-F238E27FC236}">
                <a16:creationId xmlns:a16="http://schemas.microsoft.com/office/drawing/2014/main" id="{E48F929C-55DE-4E3D-926B-789AAF4245D9}"/>
              </a:ext>
            </a:extLst>
          </p:cNvPr>
          <p:cNvCxnSpPr>
            <a:cxnSpLocks/>
          </p:cNvCxnSpPr>
          <p:nvPr/>
        </p:nvCxnSpPr>
        <p:spPr bwMode="auto">
          <a:xfrm flipV="1">
            <a:off x="1158240" y="3482436"/>
            <a:ext cx="549770" cy="716861"/>
          </a:xfrm>
          <a:prstGeom prst="straightConnector1">
            <a:avLst/>
          </a:prstGeom>
          <a:solidFill>
            <a:schemeClr val="accent1"/>
          </a:solidFill>
          <a:ln w="9525" cap="flat" cmpd="sng" algn="ctr">
            <a:solidFill>
              <a:srgbClr val="FF26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0" name="Picture 29">
            <a:extLst>
              <a:ext uri="{FF2B5EF4-FFF2-40B4-BE49-F238E27FC236}">
                <a16:creationId xmlns:a16="http://schemas.microsoft.com/office/drawing/2014/main" id="{6516A50E-FE59-40EA-A647-CC5FDA0406F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0000"/>
                    </a14:imgEffect>
                  </a14:imgLayer>
                </a14:imgProps>
              </a:ext>
            </a:extLst>
          </a:blip>
          <a:srcRect l="2400" t="10833" r="30000" b="18942"/>
          <a:stretch/>
        </p:blipFill>
        <p:spPr>
          <a:xfrm>
            <a:off x="6822282" y="1016468"/>
            <a:ext cx="2267550" cy="1475110"/>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D746B869-4F31-4AD4-90CA-DCA9F2CDC35A}"/>
              </a:ext>
            </a:extLst>
          </p:cNvPr>
          <p:cNvCxnSpPr>
            <a:cxnSpLocks/>
          </p:cNvCxnSpPr>
          <p:nvPr/>
        </p:nvCxnSpPr>
        <p:spPr bwMode="auto">
          <a:xfrm flipV="1">
            <a:off x="7970520" y="1309317"/>
            <a:ext cx="886316" cy="750205"/>
          </a:xfrm>
          <a:prstGeom prst="straightConnector1">
            <a:avLst/>
          </a:prstGeom>
          <a:solidFill>
            <a:schemeClr val="accent1"/>
          </a:solidFill>
          <a:ln w="9525" cap="flat" cmpd="sng" algn="ctr">
            <a:solidFill>
              <a:srgbClr val="FF26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5" name="Picture 14">
            <a:extLst>
              <a:ext uri="{FF2B5EF4-FFF2-40B4-BE49-F238E27FC236}">
                <a16:creationId xmlns:a16="http://schemas.microsoft.com/office/drawing/2014/main" id="{254F5819-24D9-4F1D-9336-59DB602171AD}"/>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0000"/>
                    </a14:imgEffect>
                  </a14:imgLayer>
                </a14:imgProps>
              </a:ext>
            </a:extLst>
          </a:blip>
          <a:srcRect l="8829" t="10669" r="12110" b="7741"/>
          <a:stretch/>
        </p:blipFill>
        <p:spPr>
          <a:xfrm>
            <a:off x="4368203" y="1021871"/>
            <a:ext cx="2376151" cy="1473925"/>
          </a:xfrm>
          <a:prstGeom prst="rect">
            <a:avLst/>
          </a:prstGeom>
          <a:ln>
            <a:solidFill>
              <a:schemeClr val="tx1"/>
            </a:solidFill>
          </a:ln>
        </p:spPr>
      </p:pic>
      <p:cxnSp>
        <p:nvCxnSpPr>
          <p:cNvPr id="31" name="Straight Arrow Connector 30">
            <a:extLst>
              <a:ext uri="{FF2B5EF4-FFF2-40B4-BE49-F238E27FC236}">
                <a16:creationId xmlns:a16="http://schemas.microsoft.com/office/drawing/2014/main" id="{D01EFF5E-31BB-4603-86E3-6079BAA2E3AE}"/>
              </a:ext>
            </a:extLst>
          </p:cNvPr>
          <p:cNvCxnSpPr>
            <a:cxnSpLocks/>
          </p:cNvCxnSpPr>
          <p:nvPr/>
        </p:nvCxnSpPr>
        <p:spPr bwMode="auto">
          <a:xfrm flipV="1">
            <a:off x="5963920" y="1251243"/>
            <a:ext cx="558800" cy="754940"/>
          </a:xfrm>
          <a:prstGeom prst="straightConnector1">
            <a:avLst/>
          </a:prstGeom>
          <a:solidFill>
            <a:schemeClr val="accent1"/>
          </a:solidFill>
          <a:ln w="9525" cap="flat" cmpd="sng" algn="ctr">
            <a:solidFill>
              <a:srgbClr val="FF26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 name="TextBox 33">
            <a:extLst>
              <a:ext uri="{FF2B5EF4-FFF2-40B4-BE49-F238E27FC236}">
                <a16:creationId xmlns:a16="http://schemas.microsoft.com/office/drawing/2014/main" id="{014D8A7D-804D-4BFF-ADCC-6025E070292B}"/>
              </a:ext>
            </a:extLst>
          </p:cNvPr>
          <p:cNvSpPr txBox="1"/>
          <p:nvPr/>
        </p:nvSpPr>
        <p:spPr>
          <a:xfrm>
            <a:off x="2430037" y="3377224"/>
            <a:ext cx="2408866" cy="461665"/>
          </a:xfrm>
          <a:prstGeom prst="rect">
            <a:avLst/>
          </a:prstGeom>
          <a:noFill/>
        </p:spPr>
        <p:txBody>
          <a:bodyPr wrap="square" rtlCol="0">
            <a:spAutoFit/>
          </a:bodyPr>
          <a:lstStyle/>
          <a:p>
            <a:pPr algn="ctr"/>
            <a:r>
              <a:rPr lang="en-US" sz="1200">
                <a:latin typeface="Toyota Type" panose="020B0602020202020204" pitchFamily="34" charset="0"/>
                <a:cs typeface="Toyota Type" panose="020B0602020202020204" pitchFamily="34" charset="0"/>
              </a:rPr>
              <a:t>Every category output is increasing in later years</a:t>
            </a:r>
          </a:p>
        </p:txBody>
      </p:sp>
      <p:sp>
        <p:nvSpPr>
          <p:cNvPr id="36" name="TextBox 35">
            <a:extLst>
              <a:ext uri="{FF2B5EF4-FFF2-40B4-BE49-F238E27FC236}">
                <a16:creationId xmlns:a16="http://schemas.microsoft.com/office/drawing/2014/main" id="{15C2DD86-78FD-40CC-B7E2-18B8A191135B}"/>
              </a:ext>
            </a:extLst>
          </p:cNvPr>
          <p:cNvSpPr txBox="1"/>
          <p:nvPr/>
        </p:nvSpPr>
        <p:spPr>
          <a:xfrm>
            <a:off x="4607638" y="1251244"/>
            <a:ext cx="750526" cy="276999"/>
          </a:xfrm>
          <a:prstGeom prst="rect">
            <a:avLst/>
          </a:prstGeom>
          <a:noFill/>
        </p:spPr>
        <p:txBody>
          <a:bodyPr wrap="none" rtlCol="0">
            <a:spAutoFit/>
          </a:bodyPr>
          <a:lstStyle/>
          <a:p>
            <a:r>
              <a:rPr lang="en-US" sz="1200" u="sng">
                <a:latin typeface="Toyota Type" panose="020B0602020202020204" pitchFamily="34" charset="0"/>
                <a:cs typeface="Toyota Type" panose="020B0602020202020204" pitchFamily="34" charset="0"/>
              </a:rPr>
              <a:t>Inverter</a:t>
            </a:r>
          </a:p>
        </p:txBody>
      </p:sp>
      <p:sp>
        <p:nvSpPr>
          <p:cNvPr id="39" name="TextBox 38">
            <a:extLst>
              <a:ext uri="{FF2B5EF4-FFF2-40B4-BE49-F238E27FC236}">
                <a16:creationId xmlns:a16="http://schemas.microsoft.com/office/drawing/2014/main" id="{6B366132-EDDD-4D1F-B078-EF7381A07DCA}"/>
              </a:ext>
            </a:extLst>
          </p:cNvPr>
          <p:cNvSpPr txBox="1"/>
          <p:nvPr/>
        </p:nvSpPr>
        <p:spPr>
          <a:xfrm>
            <a:off x="6887927" y="1251243"/>
            <a:ext cx="1467068" cy="276999"/>
          </a:xfrm>
          <a:prstGeom prst="rect">
            <a:avLst/>
          </a:prstGeom>
          <a:noFill/>
        </p:spPr>
        <p:txBody>
          <a:bodyPr wrap="none" rtlCol="0">
            <a:spAutoFit/>
          </a:bodyPr>
          <a:lstStyle/>
          <a:p>
            <a:r>
              <a:rPr lang="en-US" sz="1200" u="sng">
                <a:latin typeface="Toyota Type" panose="020B0602020202020204" pitchFamily="34" charset="0"/>
                <a:cs typeface="Toyota Type" panose="020B0602020202020204" pitchFamily="34" charset="0"/>
              </a:rPr>
              <a:t>DC-DC Converter</a:t>
            </a:r>
          </a:p>
        </p:txBody>
      </p:sp>
      <p:pic>
        <p:nvPicPr>
          <p:cNvPr id="23" name="Picture 22">
            <a:extLst>
              <a:ext uri="{FF2B5EF4-FFF2-40B4-BE49-F238E27FC236}">
                <a16:creationId xmlns:a16="http://schemas.microsoft.com/office/drawing/2014/main" id="{5F3AAD5C-BB8D-4BED-8C1B-FCABB8139F8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0000"/>
                    </a14:imgEffect>
                  </a14:imgLayer>
                </a14:imgProps>
              </a:ext>
            </a:extLst>
          </a:blip>
          <a:srcRect l="8628" t="10669" r="12084" b="7308"/>
          <a:stretch/>
        </p:blipFill>
        <p:spPr>
          <a:xfrm>
            <a:off x="5120339" y="2589035"/>
            <a:ext cx="3382223" cy="1895243"/>
          </a:xfrm>
          <a:prstGeom prst="rect">
            <a:avLst/>
          </a:prstGeom>
          <a:ln>
            <a:solidFill>
              <a:schemeClr val="tx1"/>
            </a:solidFill>
          </a:ln>
        </p:spPr>
      </p:pic>
      <p:sp>
        <p:nvSpPr>
          <p:cNvPr id="24" name="TextBox 23">
            <a:extLst>
              <a:ext uri="{FF2B5EF4-FFF2-40B4-BE49-F238E27FC236}">
                <a16:creationId xmlns:a16="http://schemas.microsoft.com/office/drawing/2014/main" id="{1E18A192-147A-4D92-9C56-A96BC0066A7F}"/>
              </a:ext>
            </a:extLst>
          </p:cNvPr>
          <p:cNvSpPr txBox="1"/>
          <p:nvPr/>
        </p:nvSpPr>
        <p:spPr>
          <a:xfrm>
            <a:off x="5287979" y="2962619"/>
            <a:ext cx="1808508" cy="646331"/>
          </a:xfrm>
          <a:prstGeom prst="rect">
            <a:avLst/>
          </a:prstGeom>
          <a:noFill/>
        </p:spPr>
        <p:txBody>
          <a:bodyPr wrap="none" rtlCol="0">
            <a:spAutoFit/>
          </a:bodyPr>
          <a:lstStyle/>
          <a:p>
            <a:r>
              <a:rPr lang="en-US" sz="1200">
                <a:latin typeface="Toyota Type" panose="020B0602020202020204" pitchFamily="34" charset="0"/>
                <a:cs typeface="Toyota Type" panose="020B0602020202020204" pitchFamily="34" charset="0"/>
              </a:rPr>
              <a:t>OBC research field is</a:t>
            </a:r>
            <a:br>
              <a:rPr lang="en-US" sz="1200">
                <a:solidFill>
                  <a:srgbClr val="FF2600"/>
                </a:solidFill>
                <a:latin typeface="Toyota Type" panose="020B0602020202020204" pitchFamily="34" charset="0"/>
                <a:cs typeface="Toyota Type" panose="020B0602020202020204" pitchFamily="34" charset="0"/>
              </a:rPr>
            </a:br>
            <a:r>
              <a:rPr lang="en-US" sz="1200">
                <a:solidFill>
                  <a:srgbClr val="FF2600"/>
                </a:solidFill>
                <a:latin typeface="Toyota Type" panose="020B0602020202020204" pitchFamily="34" charset="0"/>
                <a:cs typeface="Toyota Type" panose="020B0602020202020204" pitchFamily="34" charset="0"/>
              </a:rPr>
              <a:t>relatively new (&gt; 2012)</a:t>
            </a:r>
            <a:br>
              <a:rPr lang="en-US" sz="1200">
                <a:solidFill>
                  <a:srgbClr val="FF2600"/>
                </a:solidFill>
                <a:latin typeface="Toyota Type" panose="020B0602020202020204" pitchFamily="34" charset="0"/>
                <a:cs typeface="Toyota Type" panose="020B0602020202020204" pitchFamily="34" charset="0"/>
              </a:rPr>
            </a:br>
            <a:r>
              <a:rPr lang="en-US" sz="1200">
                <a:solidFill>
                  <a:srgbClr val="FF2600"/>
                </a:solidFill>
                <a:latin typeface="Toyota Type" panose="020B0602020202020204" pitchFamily="34" charset="0"/>
                <a:cs typeface="Toyota Type" panose="020B0602020202020204" pitchFamily="34" charset="0"/>
              </a:rPr>
              <a:t>&amp; emerging</a:t>
            </a:r>
            <a:endParaRPr lang="en-GB" sz="1200">
              <a:solidFill>
                <a:srgbClr val="FF2600"/>
              </a:solidFill>
              <a:latin typeface="Toyota Type" panose="020B0602020202020204" pitchFamily="34" charset="0"/>
              <a:cs typeface="Toyota Type" panose="020B0602020202020204" pitchFamily="34" charset="0"/>
            </a:endParaRPr>
          </a:p>
        </p:txBody>
      </p:sp>
      <p:sp>
        <p:nvSpPr>
          <p:cNvPr id="40" name="TextBox 39">
            <a:extLst>
              <a:ext uri="{FF2B5EF4-FFF2-40B4-BE49-F238E27FC236}">
                <a16:creationId xmlns:a16="http://schemas.microsoft.com/office/drawing/2014/main" id="{56BA3630-3109-4B71-B501-7287F282D839}"/>
              </a:ext>
            </a:extLst>
          </p:cNvPr>
          <p:cNvSpPr txBox="1"/>
          <p:nvPr/>
        </p:nvSpPr>
        <p:spPr>
          <a:xfrm>
            <a:off x="7152429" y="0"/>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200" i="1">
                <a:solidFill>
                  <a:srgbClr val="FF2600"/>
                </a:solidFill>
                <a:latin typeface="Toyota Type" panose="020B0602020202020204" pitchFamily="34" charset="0"/>
                <a:cs typeface="Toyota Type" panose="020B0602020202020204" pitchFamily="34" charset="0"/>
              </a:rPr>
              <a:t>Results</a:t>
            </a:r>
            <a:endParaRPr lang="en-GB" sz="1100" i="1">
              <a:solidFill>
                <a:srgbClr val="FF2600"/>
              </a:solidFill>
              <a:latin typeface="Toyota Type" panose="020B0602020202020204" pitchFamily="34" charset="0"/>
              <a:cs typeface="Toyota Type" panose="020B0602020202020204" pitchFamily="34" charset="0"/>
            </a:endParaRPr>
          </a:p>
        </p:txBody>
      </p:sp>
      <p:cxnSp>
        <p:nvCxnSpPr>
          <p:cNvPr id="41" name="Straight Connector 40">
            <a:extLst>
              <a:ext uri="{FF2B5EF4-FFF2-40B4-BE49-F238E27FC236}">
                <a16:creationId xmlns:a16="http://schemas.microsoft.com/office/drawing/2014/main" id="{D19C1BE3-3AF6-46F1-A221-141C9D713CE3}"/>
              </a:ext>
            </a:extLst>
          </p:cNvPr>
          <p:cNvCxnSpPr>
            <a:cxnSpLocks/>
          </p:cNvCxnSpPr>
          <p:nvPr/>
        </p:nvCxnSpPr>
        <p:spPr bwMode="auto">
          <a:xfrm>
            <a:off x="201810" y="950619"/>
            <a:ext cx="502697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2" name="Rectangle 2">
            <a:extLst>
              <a:ext uri="{FF2B5EF4-FFF2-40B4-BE49-F238E27FC236}">
                <a16:creationId xmlns:a16="http://schemas.microsoft.com/office/drawing/2014/main" id="{DA5A1E04-81C9-42C7-8BA5-4F990A9D1C3D}"/>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a:latin typeface="Toyota Type" panose="020B0602020202020204" pitchFamily="34" charset="0"/>
                <a:cs typeface="Toyota Type" panose="020B0602020202020204" pitchFamily="34" charset="0"/>
              </a:rPr>
              <a:t>Results – </a:t>
            </a:r>
            <a:r>
              <a:rPr lang="en-US" sz="1400" b="0" i="1">
                <a:latin typeface="Toyota Type" panose="020B0602020202020204" pitchFamily="34" charset="0"/>
                <a:cs typeface="Toyota Type" panose="020B0602020202020204" pitchFamily="34" charset="0"/>
              </a:rPr>
              <a:t>[# Papers By Year]</a:t>
            </a:r>
          </a:p>
        </p:txBody>
      </p:sp>
      <p:cxnSp>
        <p:nvCxnSpPr>
          <p:cNvPr id="18" name="Straight Arrow Connector 17">
            <a:extLst>
              <a:ext uri="{FF2B5EF4-FFF2-40B4-BE49-F238E27FC236}">
                <a16:creationId xmlns:a16="http://schemas.microsoft.com/office/drawing/2014/main" id="{17D811E9-2D46-4F60-8C38-7ADD8D985D6A}"/>
              </a:ext>
            </a:extLst>
          </p:cNvPr>
          <p:cNvCxnSpPr>
            <a:cxnSpLocks/>
          </p:cNvCxnSpPr>
          <p:nvPr/>
        </p:nvCxnSpPr>
        <p:spPr bwMode="auto">
          <a:xfrm>
            <a:off x="3543056" y="1504598"/>
            <a:ext cx="1685733" cy="1561975"/>
          </a:xfrm>
          <a:prstGeom prst="straightConnector1">
            <a:avLst/>
          </a:prstGeom>
          <a:solidFill>
            <a:schemeClr val="accent1"/>
          </a:solidFill>
          <a:ln w="9525" cap="flat" cmpd="sng" algn="ctr">
            <a:solidFill>
              <a:srgbClr val="FF26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85718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A08FB8-D00F-44F8-AE6A-ED45A5964FFA}"/>
              </a:ext>
            </a:extLst>
          </p:cNvPr>
          <p:cNvSpPr txBox="1"/>
          <p:nvPr/>
        </p:nvSpPr>
        <p:spPr>
          <a:xfrm>
            <a:off x="2922390" y="4543264"/>
            <a:ext cx="4108119" cy="523220"/>
          </a:xfrm>
          <a:prstGeom prst="rect">
            <a:avLst/>
          </a:prstGeom>
          <a:solidFill>
            <a:schemeClr val="bg1"/>
          </a:solidFill>
          <a:ln w="38100">
            <a:solidFill>
              <a:srgbClr val="00B050"/>
            </a:solidFill>
          </a:ln>
        </p:spPr>
        <p:txBody>
          <a:bodyPr wrap="square" rtlCol="0">
            <a:spAutoFit/>
          </a:bodyPr>
          <a:lstStyle/>
          <a:p>
            <a:pPr algn="ctr"/>
            <a:r>
              <a:rPr lang="en-US" sz="1400">
                <a:latin typeface="Toyota Type" panose="020B0602020202020204" pitchFamily="34" charset="0"/>
                <a:cs typeface="Toyota Type" panose="020B0602020202020204" pitchFamily="34" charset="0"/>
              </a:rPr>
              <a:t>Can filter by </a:t>
            </a:r>
            <a:r>
              <a:rPr lang="en-US" sz="1400">
                <a:solidFill>
                  <a:srgbClr val="FF2600"/>
                </a:solidFill>
                <a:latin typeface="Toyota Type" panose="020B0602020202020204" pitchFamily="34" charset="0"/>
                <a:cs typeface="Toyota Type" panose="020B0602020202020204" pitchFamily="34" charset="0"/>
              </a:rPr>
              <a:t>Category</a:t>
            </a:r>
            <a:r>
              <a:rPr lang="en-US" sz="1400">
                <a:latin typeface="Toyota Type" panose="020B0602020202020204" pitchFamily="34" charset="0"/>
                <a:cs typeface="Toyota Type" panose="020B0602020202020204" pitchFamily="34" charset="0"/>
              </a:rPr>
              <a:t>, </a:t>
            </a:r>
            <a:r>
              <a:rPr lang="en-US" sz="1400">
                <a:solidFill>
                  <a:srgbClr val="FF2600"/>
                </a:solidFill>
                <a:latin typeface="Toyota Type" panose="020B0602020202020204" pitchFamily="34" charset="0"/>
                <a:cs typeface="Toyota Type" panose="020B0602020202020204" pitchFamily="34" charset="0"/>
              </a:rPr>
              <a:t>Country</a:t>
            </a:r>
            <a:r>
              <a:rPr lang="en-US" sz="1400">
                <a:latin typeface="Toyota Type" panose="020B0602020202020204" pitchFamily="34" charset="0"/>
                <a:cs typeface="Toyota Type" panose="020B0602020202020204" pitchFamily="34" charset="0"/>
              </a:rPr>
              <a:t>, </a:t>
            </a:r>
            <a:r>
              <a:rPr lang="en-US" sz="1400">
                <a:solidFill>
                  <a:srgbClr val="FF2600"/>
                </a:solidFill>
                <a:latin typeface="Toyota Type" panose="020B0602020202020204" pitchFamily="34" charset="0"/>
                <a:cs typeface="Toyota Type" panose="020B0602020202020204" pitchFamily="34" charset="0"/>
              </a:rPr>
              <a:t>Continent</a:t>
            </a:r>
            <a:r>
              <a:rPr lang="en-US" sz="1400">
                <a:latin typeface="Toyota Type" panose="020B0602020202020204" pitchFamily="34" charset="0"/>
                <a:cs typeface="Toyota Type" panose="020B0602020202020204" pitchFamily="34" charset="0"/>
              </a:rPr>
              <a:t>, </a:t>
            </a:r>
            <a:r>
              <a:rPr lang="en-US" sz="1400">
                <a:solidFill>
                  <a:srgbClr val="FF2600"/>
                </a:solidFill>
                <a:latin typeface="Toyota Type" panose="020B0602020202020204" pitchFamily="34" charset="0"/>
                <a:cs typeface="Toyota Type" panose="020B0602020202020204" pitchFamily="34" charset="0"/>
              </a:rPr>
              <a:t>Affiliation</a:t>
            </a:r>
            <a:r>
              <a:rPr lang="en-US" sz="1400">
                <a:latin typeface="Toyota Type" panose="020B0602020202020204" pitchFamily="34" charset="0"/>
                <a:cs typeface="Toyota Type" panose="020B0602020202020204" pitchFamily="34" charset="0"/>
              </a:rPr>
              <a:t> (University, Institute or Laboratory)</a:t>
            </a:r>
            <a:endParaRPr lang="en-GB" sz="1400">
              <a:latin typeface="Toyota Type" panose="020B0602020202020204" pitchFamily="34" charset="0"/>
              <a:cs typeface="Toyota Type" panose="020B0602020202020204" pitchFamily="34" charset="0"/>
            </a:endParaRPr>
          </a:p>
        </p:txBody>
      </p:sp>
      <p:sp>
        <p:nvSpPr>
          <p:cNvPr id="16" name="TextBox 15">
            <a:extLst>
              <a:ext uri="{FF2B5EF4-FFF2-40B4-BE49-F238E27FC236}">
                <a16:creationId xmlns:a16="http://schemas.microsoft.com/office/drawing/2014/main" id="{818832F9-185C-4364-82D1-C0516AE3FED6}"/>
              </a:ext>
            </a:extLst>
          </p:cNvPr>
          <p:cNvSpPr txBox="1"/>
          <p:nvPr/>
        </p:nvSpPr>
        <p:spPr>
          <a:xfrm>
            <a:off x="7152429" y="0"/>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200" i="1">
                <a:solidFill>
                  <a:srgbClr val="FF2600"/>
                </a:solidFill>
                <a:latin typeface="Toyota Type" panose="020B0602020202020204" pitchFamily="34" charset="0"/>
                <a:cs typeface="Toyota Type" panose="020B0602020202020204" pitchFamily="34" charset="0"/>
              </a:rPr>
              <a:t>Results</a:t>
            </a:r>
            <a:endParaRPr lang="en-GB" sz="1100" i="1">
              <a:solidFill>
                <a:srgbClr val="FF2600"/>
              </a:solidFill>
              <a:latin typeface="Toyota Type" panose="020B0602020202020204" pitchFamily="34" charset="0"/>
              <a:cs typeface="Toyota Type" panose="020B0602020202020204" pitchFamily="34" charset="0"/>
            </a:endParaRPr>
          </a:p>
        </p:txBody>
      </p:sp>
      <p:cxnSp>
        <p:nvCxnSpPr>
          <p:cNvPr id="17" name="Straight Connector 16">
            <a:extLst>
              <a:ext uri="{FF2B5EF4-FFF2-40B4-BE49-F238E27FC236}">
                <a16:creationId xmlns:a16="http://schemas.microsoft.com/office/drawing/2014/main" id="{892E8022-59BC-4DF3-9358-1DCB95CF3036}"/>
              </a:ext>
            </a:extLst>
          </p:cNvPr>
          <p:cNvCxnSpPr>
            <a:cxnSpLocks/>
          </p:cNvCxnSpPr>
          <p:nvPr/>
        </p:nvCxnSpPr>
        <p:spPr bwMode="auto">
          <a:xfrm>
            <a:off x="201810" y="950619"/>
            <a:ext cx="502697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Rectangle 2">
            <a:extLst>
              <a:ext uri="{FF2B5EF4-FFF2-40B4-BE49-F238E27FC236}">
                <a16:creationId xmlns:a16="http://schemas.microsoft.com/office/drawing/2014/main" id="{3A6DA9E0-D646-4440-929D-392C577AE2E0}"/>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a:latin typeface="Toyota Type" panose="020B0602020202020204" pitchFamily="34" charset="0"/>
                <a:cs typeface="Toyota Type" panose="020B0602020202020204" pitchFamily="34" charset="0"/>
              </a:rPr>
              <a:t>Results – </a:t>
            </a:r>
            <a:r>
              <a:rPr lang="en-US" sz="1400" b="0" i="1">
                <a:latin typeface="Toyota Type" panose="020B0602020202020204" pitchFamily="34" charset="0"/>
                <a:cs typeface="Toyota Type" panose="020B0602020202020204" pitchFamily="34" charset="0"/>
              </a:rPr>
              <a:t>[# Papers By Location]</a:t>
            </a:r>
          </a:p>
        </p:txBody>
      </p:sp>
      <p:pic>
        <p:nvPicPr>
          <p:cNvPr id="3" name="Picture 2">
            <a:extLst>
              <a:ext uri="{FF2B5EF4-FFF2-40B4-BE49-F238E27FC236}">
                <a16:creationId xmlns:a16="http://schemas.microsoft.com/office/drawing/2014/main" id="{EB6E58B7-1201-42A2-B7CC-591F8D74F15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0000"/>
                    </a14:imgEffect>
                  </a14:imgLayer>
                </a14:imgProps>
              </a:ext>
            </a:extLst>
          </a:blip>
          <a:srcRect l="13000" t="30334" r="47375" b="13462"/>
          <a:stretch/>
        </p:blipFill>
        <p:spPr>
          <a:xfrm>
            <a:off x="195578" y="1300375"/>
            <a:ext cx="2045219" cy="1571385"/>
          </a:xfrm>
          <a:prstGeom prst="rect">
            <a:avLst/>
          </a:prstGeom>
        </p:spPr>
      </p:pic>
      <p:pic>
        <p:nvPicPr>
          <p:cNvPr id="6" name="Picture 5">
            <a:extLst>
              <a:ext uri="{FF2B5EF4-FFF2-40B4-BE49-F238E27FC236}">
                <a16:creationId xmlns:a16="http://schemas.microsoft.com/office/drawing/2014/main" id="{49AF2A65-7877-4DAF-9881-0287BCE90A73}"/>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0000"/>
                    </a14:imgEffect>
                  </a14:imgLayer>
                </a14:imgProps>
              </a:ext>
            </a:extLst>
          </a:blip>
          <a:srcRect l="12500" t="30770" r="47857" b="17269"/>
          <a:stretch/>
        </p:blipFill>
        <p:spPr>
          <a:xfrm>
            <a:off x="2421405" y="1300375"/>
            <a:ext cx="2046186" cy="1452747"/>
          </a:xfrm>
          <a:prstGeom prst="rect">
            <a:avLst/>
          </a:prstGeom>
        </p:spPr>
      </p:pic>
      <p:sp>
        <p:nvSpPr>
          <p:cNvPr id="8" name="TextBox 7">
            <a:extLst>
              <a:ext uri="{FF2B5EF4-FFF2-40B4-BE49-F238E27FC236}">
                <a16:creationId xmlns:a16="http://schemas.microsoft.com/office/drawing/2014/main" id="{D44C6296-2C66-459A-AA6A-D6DD4BE1DD99}"/>
              </a:ext>
            </a:extLst>
          </p:cNvPr>
          <p:cNvSpPr txBox="1"/>
          <p:nvPr/>
        </p:nvSpPr>
        <p:spPr>
          <a:xfrm>
            <a:off x="479042" y="1004201"/>
            <a:ext cx="1478290" cy="323165"/>
          </a:xfrm>
          <a:prstGeom prst="rect">
            <a:avLst/>
          </a:prstGeom>
          <a:noFill/>
        </p:spPr>
        <p:txBody>
          <a:bodyPr wrap="none" rtlCol="0">
            <a:spAutoFit/>
          </a:bodyPr>
          <a:lstStyle/>
          <a:p>
            <a:r>
              <a:rPr lang="en-US" sz="1500" u="sng">
                <a:latin typeface="Toyota Type" panose="020B0602020202020204" pitchFamily="34" charset="0"/>
                <a:cs typeface="Toyota Type" panose="020B0602020202020204" pitchFamily="34" charset="0"/>
              </a:rPr>
              <a:t>All Categories</a:t>
            </a:r>
            <a:endParaRPr lang="en-GB" sz="1500" u="sng">
              <a:latin typeface="Toyota Type" panose="020B0602020202020204" pitchFamily="34" charset="0"/>
              <a:cs typeface="Toyota Type" panose="020B0602020202020204" pitchFamily="34" charset="0"/>
            </a:endParaRPr>
          </a:p>
        </p:txBody>
      </p:sp>
      <p:sp>
        <p:nvSpPr>
          <p:cNvPr id="21" name="TextBox 20">
            <a:extLst>
              <a:ext uri="{FF2B5EF4-FFF2-40B4-BE49-F238E27FC236}">
                <a16:creationId xmlns:a16="http://schemas.microsoft.com/office/drawing/2014/main" id="{26BB1D94-078A-42F0-9B47-374AE07A7034}"/>
              </a:ext>
            </a:extLst>
          </p:cNvPr>
          <p:cNvSpPr txBox="1"/>
          <p:nvPr/>
        </p:nvSpPr>
        <p:spPr>
          <a:xfrm>
            <a:off x="3208603" y="1008934"/>
            <a:ext cx="606256" cy="323165"/>
          </a:xfrm>
          <a:prstGeom prst="rect">
            <a:avLst/>
          </a:prstGeom>
          <a:noFill/>
        </p:spPr>
        <p:txBody>
          <a:bodyPr wrap="none" rtlCol="0">
            <a:spAutoFit/>
          </a:bodyPr>
          <a:lstStyle/>
          <a:p>
            <a:r>
              <a:rPr lang="en-US" sz="1500" u="sng">
                <a:latin typeface="Toyota Type" panose="020B0602020202020204" pitchFamily="34" charset="0"/>
                <a:cs typeface="Toyota Type" panose="020B0602020202020204" pitchFamily="34" charset="0"/>
              </a:rPr>
              <a:t>OBC</a:t>
            </a:r>
            <a:endParaRPr lang="en-GB" sz="1500" u="sng">
              <a:latin typeface="Toyota Type" panose="020B0602020202020204" pitchFamily="34" charset="0"/>
              <a:cs typeface="Toyota Type" panose="020B0602020202020204" pitchFamily="34" charset="0"/>
            </a:endParaRPr>
          </a:p>
        </p:txBody>
      </p:sp>
      <p:pic>
        <p:nvPicPr>
          <p:cNvPr id="23" name="Picture 22">
            <a:extLst>
              <a:ext uri="{FF2B5EF4-FFF2-40B4-BE49-F238E27FC236}">
                <a16:creationId xmlns:a16="http://schemas.microsoft.com/office/drawing/2014/main" id="{1B4063F4-A518-4A07-9048-45FD4B45428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0000"/>
                    </a14:imgEffect>
                  </a14:imgLayer>
                </a14:imgProps>
              </a:ext>
            </a:extLst>
          </a:blip>
          <a:srcRect l="12750" t="30761" r="47666" b="17269"/>
          <a:stretch/>
        </p:blipFill>
        <p:spPr>
          <a:xfrm>
            <a:off x="4610100" y="1300375"/>
            <a:ext cx="2043114" cy="1452997"/>
          </a:xfrm>
          <a:prstGeom prst="rect">
            <a:avLst/>
          </a:prstGeom>
        </p:spPr>
      </p:pic>
      <p:sp>
        <p:nvSpPr>
          <p:cNvPr id="24" name="TextBox 23">
            <a:extLst>
              <a:ext uri="{FF2B5EF4-FFF2-40B4-BE49-F238E27FC236}">
                <a16:creationId xmlns:a16="http://schemas.microsoft.com/office/drawing/2014/main" id="{187950C2-7D8F-43D6-B0EA-6CD524A100AE}"/>
              </a:ext>
            </a:extLst>
          </p:cNvPr>
          <p:cNvSpPr txBox="1"/>
          <p:nvPr/>
        </p:nvSpPr>
        <p:spPr>
          <a:xfrm>
            <a:off x="4737021" y="1009418"/>
            <a:ext cx="1789272" cy="323165"/>
          </a:xfrm>
          <a:prstGeom prst="rect">
            <a:avLst/>
          </a:prstGeom>
          <a:noFill/>
        </p:spPr>
        <p:txBody>
          <a:bodyPr wrap="none" rtlCol="0">
            <a:spAutoFit/>
          </a:bodyPr>
          <a:lstStyle/>
          <a:p>
            <a:r>
              <a:rPr lang="en-US" sz="1500" u="sng">
                <a:latin typeface="Toyota Type" panose="020B0602020202020204" pitchFamily="34" charset="0"/>
                <a:cs typeface="Toyota Type" panose="020B0602020202020204" pitchFamily="34" charset="0"/>
              </a:rPr>
              <a:t>DC/DC Converter</a:t>
            </a:r>
            <a:endParaRPr lang="en-GB" sz="1500" u="sng">
              <a:latin typeface="Toyota Type" panose="020B0602020202020204" pitchFamily="34" charset="0"/>
              <a:cs typeface="Toyota Type" panose="020B0602020202020204" pitchFamily="34" charset="0"/>
            </a:endParaRPr>
          </a:p>
        </p:txBody>
      </p:sp>
      <p:sp>
        <p:nvSpPr>
          <p:cNvPr id="25" name="TextBox 24">
            <a:extLst>
              <a:ext uri="{FF2B5EF4-FFF2-40B4-BE49-F238E27FC236}">
                <a16:creationId xmlns:a16="http://schemas.microsoft.com/office/drawing/2014/main" id="{77E18D4C-B0AE-4744-97AD-46EBC2ED836E}"/>
              </a:ext>
            </a:extLst>
          </p:cNvPr>
          <p:cNvSpPr txBox="1"/>
          <p:nvPr/>
        </p:nvSpPr>
        <p:spPr>
          <a:xfrm>
            <a:off x="7448455" y="1004200"/>
            <a:ext cx="893193" cy="323165"/>
          </a:xfrm>
          <a:prstGeom prst="rect">
            <a:avLst/>
          </a:prstGeom>
          <a:noFill/>
        </p:spPr>
        <p:txBody>
          <a:bodyPr wrap="none" rtlCol="0">
            <a:spAutoFit/>
          </a:bodyPr>
          <a:lstStyle/>
          <a:p>
            <a:r>
              <a:rPr lang="en-US" sz="1500" u="sng">
                <a:latin typeface="Toyota Type" panose="020B0602020202020204" pitchFamily="34" charset="0"/>
                <a:cs typeface="Toyota Type" panose="020B0602020202020204" pitchFamily="34" charset="0"/>
              </a:rPr>
              <a:t>Inverter</a:t>
            </a:r>
          </a:p>
        </p:txBody>
      </p:sp>
      <p:pic>
        <p:nvPicPr>
          <p:cNvPr id="27" name="Picture 26">
            <a:extLst>
              <a:ext uri="{FF2B5EF4-FFF2-40B4-BE49-F238E27FC236}">
                <a16:creationId xmlns:a16="http://schemas.microsoft.com/office/drawing/2014/main" id="{FA42B1EC-E538-4346-AC41-AE20D8E0C2DC}"/>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0000"/>
                    </a14:imgEffect>
                  </a14:imgLayer>
                </a14:imgProps>
              </a:ext>
            </a:extLst>
          </a:blip>
          <a:srcRect l="14250" t="29461" r="47917" b="15923"/>
          <a:stretch/>
        </p:blipFill>
        <p:spPr>
          <a:xfrm>
            <a:off x="6922644" y="1300375"/>
            <a:ext cx="1952786" cy="1526960"/>
          </a:xfrm>
          <a:prstGeom prst="rect">
            <a:avLst/>
          </a:prstGeom>
        </p:spPr>
      </p:pic>
      <p:pic>
        <p:nvPicPr>
          <p:cNvPr id="29" name="Picture 28">
            <a:extLst>
              <a:ext uri="{FF2B5EF4-FFF2-40B4-BE49-F238E27FC236}">
                <a16:creationId xmlns:a16="http://schemas.microsoft.com/office/drawing/2014/main" id="{9809077B-24C0-4FFD-9B89-3E13E0EA5A7E}"/>
              </a:ext>
            </a:extLst>
          </p:cNvPr>
          <p:cNvPicPr>
            <a:picLocks noChangeAspect="1"/>
          </p:cNvPicPr>
          <p:nvPr/>
        </p:nvPicPr>
        <p:blipFill>
          <a:blip r:embed="rId10"/>
          <a:stretch>
            <a:fillRect/>
          </a:stretch>
        </p:blipFill>
        <p:spPr>
          <a:xfrm>
            <a:off x="602278" y="2878868"/>
            <a:ext cx="833188" cy="1638877"/>
          </a:xfrm>
          <a:prstGeom prst="rect">
            <a:avLst/>
          </a:prstGeom>
        </p:spPr>
      </p:pic>
      <p:sp>
        <p:nvSpPr>
          <p:cNvPr id="30" name="Oval 29">
            <a:extLst>
              <a:ext uri="{FF2B5EF4-FFF2-40B4-BE49-F238E27FC236}">
                <a16:creationId xmlns:a16="http://schemas.microsoft.com/office/drawing/2014/main" id="{B3891CB7-9E21-43D9-946A-0E81B134FF86}"/>
              </a:ext>
            </a:extLst>
          </p:cNvPr>
          <p:cNvSpPr/>
          <p:nvPr/>
        </p:nvSpPr>
        <p:spPr bwMode="auto">
          <a:xfrm>
            <a:off x="602064" y="3218335"/>
            <a:ext cx="543986" cy="264495"/>
          </a:xfrm>
          <a:prstGeom prst="ellipse">
            <a:avLst/>
          </a:prstGeom>
          <a:noFill/>
          <a:ln w="2857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1" name="TextBox 30">
            <a:extLst>
              <a:ext uri="{FF2B5EF4-FFF2-40B4-BE49-F238E27FC236}">
                <a16:creationId xmlns:a16="http://schemas.microsoft.com/office/drawing/2014/main" id="{94535DFD-15AD-4766-AF22-14B7706F095D}"/>
              </a:ext>
            </a:extLst>
          </p:cNvPr>
          <p:cNvSpPr txBox="1"/>
          <p:nvPr/>
        </p:nvSpPr>
        <p:spPr>
          <a:xfrm>
            <a:off x="5855395" y="2935484"/>
            <a:ext cx="2831405" cy="1569660"/>
          </a:xfrm>
          <a:prstGeom prst="rect">
            <a:avLst/>
          </a:prstGeom>
          <a:noFill/>
        </p:spPr>
        <p:txBody>
          <a:bodyPr wrap="square" rtlCol="0">
            <a:spAutoFit/>
          </a:bodyPr>
          <a:lstStyle/>
          <a:p>
            <a:pPr marL="171450" indent="-171450">
              <a:buFont typeface="Arial" panose="020B0604020202020204" pitchFamily="34" charset="0"/>
              <a:buChar char="•"/>
            </a:pPr>
            <a:r>
              <a:rPr lang="en-US" sz="1200">
                <a:latin typeface="Toyota Type" panose="020B0602020202020204" pitchFamily="34" charset="0"/>
                <a:cs typeface="Toyota Type" panose="020B0602020202020204" pitchFamily="34" charset="0"/>
              </a:rPr>
              <a:t>Consistently, almost </a:t>
            </a:r>
            <a:r>
              <a:rPr lang="en-US" sz="1200" b="1">
                <a:latin typeface="Toyota Type" panose="020B0602020202020204" pitchFamily="34" charset="0"/>
                <a:cs typeface="Toyota Type" panose="020B0602020202020204" pitchFamily="34" charset="0"/>
              </a:rPr>
              <a:t>20% </a:t>
            </a:r>
            <a:r>
              <a:rPr lang="en-US" sz="1200">
                <a:latin typeface="Toyota Type" panose="020B0602020202020204" pitchFamily="34" charset="0"/>
                <a:cs typeface="Toyota Type" panose="020B0602020202020204" pitchFamily="34" charset="0"/>
              </a:rPr>
              <a:t>of papers come </a:t>
            </a:r>
            <a:r>
              <a:rPr lang="en-US" sz="1200" b="1">
                <a:latin typeface="Toyota Type" panose="020B0602020202020204" pitchFamily="34" charset="0"/>
                <a:cs typeface="Toyota Type" panose="020B0602020202020204" pitchFamily="34" charset="0"/>
              </a:rPr>
              <a:t>from Europe</a:t>
            </a:r>
            <a:endParaRPr lang="en-GB" sz="1200" b="1">
              <a:latin typeface="Toyota Type" panose="020B0602020202020204" pitchFamily="34" charset="0"/>
              <a:cs typeface="Toyota Type" panose="020B0602020202020204" pitchFamily="34" charset="0"/>
            </a:endParaRPr>
          </a:p>
          <a:p>
            <a:pPr marL="171450" indent="-171450">
              <a:buFont typeface="Arial" panose="020B0604020202020204" pitchFamily="34" charset="0"/>
              <a:buChar char="•"/>
            </a:pPr>
            <a:endParaRPr lang="en-GB" sz="1200">
              <a:latin typeface="Toyota Type" panose="020B0602020202020204" pitchFamily="34" charset="0"/>
              <a:cs typeface="Toyota Type" panose="020B0602020202020204" pitchFamily="34" charset="0"/>
            </a:endParaRPr>
          </a:p>
          <a:p>
            <a:pPr marL="171450" indent="-171450">
              <a:buFont typeface="Arial" panose="020B0604020202020204" pitchFamily="34" charset="0"/>
              <a:buChar char="•"/>
            </a:pPr>
            <a:r>
              <a:rPr lang="en-GB" sz="1200">
                <a:latin typeface="Toyota Type" panose="020B0602020202020204" pitchFamily="34" charset="0"/>
                <a:cs typeface="Toyota Type" panose="020B0602020202020204" pitchFamily="34" charset="0"/>
              </a:rPr>
              <a:t>715 Affiliations located in Europe</a:t>
            </a:r>
            <a:br>
              <a:rPr lang="en-GB" sz="1200">
                <a:latin typeface="Toyota Type" panose="020B0602020202020204" pitchFamily="34" charset="0"/>
                <a:cs typeface="Toyota Type" panose="020B0602020202020204" pitchFamily="34" charset="0"/>
              </a:rPr>
            </a:br>
            <a:r>
              <a:rPr lang="en-GB" sz="1200">
                <a:latin typeface="Toyota Type" panose="020B0602020202020204" pitchFamily="34" charset="0"/>
                <a:cs typeface="Toyota Type" panose="020B0602020202020204" pitchFamily="34" charset="0"/>
              </a:rPr>
              <a:t>(some are counted twice)</a:t>
            </a:r>
          </a:p>
          <a:p>
            <a:pPr marL="171450" indent="-171450">
              <a:buFont typeface="Arial" panose="020B0604020202020204" pitchFamily="34" charset="0"/>
              <a:buChar char="•"/>
            </a:pPr>
            <a:endParaRPr lang="en-GB" sz="1200">
              <a:latin typeface="Toyota Type" panose="020B0602020202020204" pitchFamily="34" charset="0"/>
              <a:cs typeface="Toyota Type" panose="020B0602020202020204" pitchFamily="34" charset="0"/>
            </a:endParaRPr>
          </a:p>
          <a:p>
            <a:pPr marL="171450" indent="-171450">
              <a:buFont typeface="Arial" panose="020B0604020202020204" pitchFamily="34" charset="0"/>
              <a:buChar char="•"/>
            </a:pPr>
            <a:r>
              <a:rPr lang="en-GB" sz="1200">
                <a:solidFill>
                  <a:srgbClr val="FF2600"/>
                </a:solidFill>
                <a:latin typeface="Toyota Type" panose="020B0602020202020204" pitchFamily="34" charset="0"/>
                <a:cs typeface="Toyota Type" panose="020B0602020202020204" pitchFamily="34" charset="0"/>
              </a:rPr>
              <a:t>EU</a:t>
            </a:r>
            <a:r>
              <a:rPr lang="en-GB" sz="1200">
                <a:latin typeface="Toyota Type" panose="020B0602020202020204" pitchFamily="34" charset="0"/>
                <a:cs typeface="Toyota Type" panose="020B0602020202020204" pitchFamily="34" charset="0"/>
              </a:rPr>
              <a:t> proves a </a:t>
            </a:r>
            <a:r>
              <a:rPr lang="en-GB" sz="1200">
                <a:solidFill>
                  <a:srgbClr val="FF2600"/>
                </a:solidFill>
                <a:latin typeface="Toyota Type" panose="020B0602020202020204" pitchFamily="34" charset="0"/>
                <a:cs typeface="Toyota Type" panose="020B0602020202020204" pitchFamily="34" charset="0"/>
              </a:rPr>
              <a:t>significant</a:t>
            </a:r>
            <a:r>
              <a:rPr lang="en-GB" sz="1200">
                <a:latin typeface="Toyota Type" panose="020B0602020202020204" pitchFamily="34" charset="0"/>
                <a:cs typeface="Toyota Type" panose="020B0602020202020204" pitchFamily="34" charset="0"/>
              </a:rPr>
              <a:t> contributor </a:t>
            </a:r>
            <a:r>
              <a:rPr lang="en-GB" sz="1200">
                <a:solidFill>
                  <a:srgbClr val="FF2600"/>
                </a:solidFill>
                <a:latin typeface="Toyota Type" panose="020B0602020202020204" pitchFamily="34" charset="0"/>
                <a:cs typeface="Toyota Type" panose="020B0602020202020204" pitchFamily="34" charset="0"/>
              </a:rPr>
              <a:t>to global research</a:t>
            </a:r>
          </a:p>
        </p:txBody>
      </p:sp>
      <p:cxnSp>
        <p:nvCxnSpPr>
          <p:cNvPr id="33" name="Straight Arrow Connector 32">
            <a:extLst>
              <a:ext uri="{FF2B5EF4-FFF2-40B4-BE49-F238E27FC236}">
                <a16:creationId xmlns:a16="http://schemas.microsoft.com/office/drawing/2014/main" id="{6E8EAF23-8FE4-493B-B01A-70A2321BA815}"/>
              </a:ext>
            </a:extLst>
          </p:cNvPr>
          <p:cNvCxnSpPr>
            <a:cxnSpLocks/>
          </p:cNvCxnSpPr>
          <p:nvPr/>
        </p:nvCxnSpPr>
        <p:spPr bwMode="auto">
          <a:xfrm>
            <a:off x="1236872" y="3345180"/>
            <a:ext cx="931450" cy="5402"/>
          </a:xfrm>
          <a:prstGeom prst="straightConnector1">
            <a:avLst/>
          </a:prstGeom>
          <a:solidFill>
            <a:schemeClr val="accent1"/>
          </a:solidFill>
          <a:ln w="9525" cap="flat" cmpd="sng" algn="ctr">
            <a:solidFill>
              <a:srgbClr val="FF26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a:extLst>
              <a:ext uri="{FF2B5EF4-FFF2-40B4-BE49-F238E27FC236}">
                <a16:creationId xmlns:a16="http://schemas.microsoft.com/office/drawing/2014/main" id="{85859428-696D-4FC7-8DA0-EB51CB4E2F9C}"/>
              </a:ext>
            </a:extLst>
          </p:cNvPr>
          <p:cNvCxnSpPr/>
          <p:nvPr/>
        </p:nvCxnSpPr>
        <p:spPr bwMode="auto">
          <a:xfrm>
            <a:off x="312420" y="1607820"/>
            <a:ext cx="289644" cy="0"/>
          </a:xfrm>
          <a:prstGeom prst="line">
            <a:avLst/>
          </a:prstGeom>
          <a:solidFill>
            <a:schemeClr val="accent1"/>
          </a:solid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a:extLst>
              <a:ext uri="{FF2B5EF4-FFF2-40B4-BE49-F238E27FC236}">
                <a16:creationId xmlns:a16="http://schemas.microsoft.com/office/drawing/2014/main" id="{4DE0AEE6-F134-4777-B750-9B6F20E01D54}"/>
              </a:ext>
            </a:extLst>
          </p:cNvPr>
          <p:cNvCxnSpPr/>
          <p:nvPr/>
        </p:nvCxnSpPr>
        <p:spPr bwMode="auto">
          <a:xfrm>
            <a:off x="2899909" y="1440180"/>
            <a:ext cx="289644" cy="0"/>
          </a:xfrm>
          <a:prstGeom prst="line">
            <a:avLst/>
          </a:prstGeom>
          <a:solidFill>
            <a:schemeClr val="accent1"/>
          </a:solid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Connector 37">
            <a:extLst>
              <a:ext uri="{FF2B5EF4-FFF2-40B4-BE49-F238E27FC236}">
                <a16:creationId xmlns:a16="http://schemas.microsoft.com/office/drawing/2014/main" id="{69460C5E-2970-4C9B-9514-E322AE97E0C6}"/>
              </a:ext>
            </a:extLst>
          </p:cNvPr>
          <p:cNvCxnSpPr/>
          <p:nvPr/>
        </p:nvCxnSpPr>
        <p:spPr bwMode="auto">
          <a:xfrm>
            <a:off x="4591050" y="2462530"/>
            <a:ext cx="289644" cy="0"/>
          </a:xfrm>
          <a:prstGeom prst="line">
            <a:avLst/>
          </a:prstGeom>
          <a:solidFill>
            <a:schemeClr val="accent1"/>
          </a:solid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a:extLst>
              <a:ext uri="{FF2B5EF4-FFF2-40B4-BE49-F238E27FC236}">
                <a16:creationId xmlns:a16="http://schemas.microsoft.com/office/drawing/2014/main" id="{4E878A2E-67F4-453A-8CF0-9EAF5884FF5A}"/>
              </a:ext>
            </a:extLst>
          </p:cNvPr>
          <p:cNvCxnSpPr/>
          <p:nvPr/>
        </p:nvCxnSpPr>
        <p:spPr bwMode="auto">
          <a:xfrm>
            <a:off x="6968279" y="2697480"/>
            <a:ext cx="289644" cy="0"/>
          </a:xfrm>
          <a:prstGeom prst="line">
            <a:avLst/>
          </a:prstGeom>
          <a:solidFill>
            <a:schemeClr val="accent1"/>
          </a:solid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4" name="Picture 43">
            <a:extLst>
              <a:ext uri="{FF2B5EF4-FFF2-40B4-BE49-F238E27FC236}">
                <a16:creationId xmlns:a16="http://schemas.microsoft.com/office/drawing/2014/main" id="{6F9200E2-5301-42E6-97F3-18265D83C5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20000"/>
                    </a14:imgEffect>
                  </a14:imgLayer>
                </a14:imgProps>
              </a:ext>
            </a:extLst>
          </a:blip>
          <a:srcRect l="7187" t="16188" r="17656" b="5301"/>
          <a:stretch/>
        </p:blipFill>
        <p:spPr>
          <a:xfrm>
            <a:off x="2308149" y="2805294"/>
            <a:ext cx="2914521" cy="1649178"/>
          </a:xfrm>
          <a:prstGeom prst="rect">
            <a:avLst/>
          </a:prstGeom>
          <a:ln>
            <a:solidFill>
              <a:srgbClr val="000000"/>
            </a:solidFill>
          </a:ln>
        </p:spPr>
      </p:pic>
      <p:sp>
        <p:nvSpPr>
          <p:cNvPr id="45" name="TextBox 44">
            <a:extLst>
              <a:ext uri="{FF2B5EF4-FFF2-40B4-BE49-F238E27FC236}">
                <a16:creationId xmlns:a16="http://schemas.microsoft.com/office/drawing/2014/main" id="{3FACBEEE-961C-4BC6-84E7-7A257522C733}"/>
              </a:ext>
            </a:extLst>
          </p:cNvPr>
          <p:cNvSpPr txBox="1"/>
          <p:nvPr/>
        </p:nvSpPr>
        <p:spPr>
          <a:xfrm>
            <a:off x="2546616" y="2959627"/>
            <a:ext cx="453970" cy="230832"/>
          </a:xfrm>
          <a:prstGeom prst="rect">
            <a:avLst/>
          </a:prstGeom>
          <a:noFill/>
        </p:spPr>
        <p:txBody>
          <a:bodyPr wrap="none" rtlCol="0">
            <a:spAutoFit/>
          </a:bodyPr>
          <a:lstStyle/>
          <a:p>
            <a:r>
              <a:rPr lang="en-US" sz="900">
                <a:solidFill>
                  <a:schemeClr val="bg1"/>
                </a:solidFill>
                <a:latin typeface="Toyota Type" panose="020B0602020202020204" pitchFamily="34" charset="0"/>
                <a:cs typeface="Toyota Type" panose="020B0602020202020204" pitchFamily="34" charset="0"/>
              </a:rPr>
              <a:t>3432</a:t>
            </a:r>
            <a:endParaRPr lang="en-GB" sz="900">
              <a:solidFill>
                <a:schemeClr val="bg1"/>
              </a:solidFill>
              <a:latin typeface="Toyota Type" panose="020B0602020202020204" pitchFamily="34" charset="0"/>
              <a:cs typeface="Toyota Type" panose="020B0602020202020204" pitchFamily="34" charset="0"/>
            </a:endParaRPr>
          </a:p>
        </p:txBody>
      </p:sp>
      <p:sp>
        <p:nvSpPr>
          <p:cNvPr id="46" name="TextBox 45">
            <a:extLst>
              <a:ext uri="{FF2B5EF4-FFF2-40B4-BE49-F238E27FC236}">
                <a16:creationId xmlns:a16="http://schemas.microsoft.com/office/drawing/2014/main" id="{764C3826-77B8-40FD-8CE3-1A8A0FB28A41}"/>
              </a:ext>
            </a:extLst>
          </p:cNvPr>
          <p:cNvSpPr txBox="1"/>
          <p:nvPr/>
        </p:nvSpPr>
        <p:spPr>
          <a:xfrm>
            <a:off x="2970730" y="3447966"/>
            <a:ext cx="437940" cy="230832"/>
          </a:xfrm>
          <a:prstGeom prst="rect">
            <a:avLst/>
          </a:prstGeom>
          <a:noFill/>
        </p:spPr>
        <p:txBody>
          <a:bodyPr wrap="none" rtlCol="0">
            <a:spAutoFit/>
          </a:bodyPr>
          <a:lstStyle/>
          <a:p>
            <a:r>
              <a:rPr lang="en-US" sz="900">
                <a:solidFill>
                  <a:schemeClr val="bg1"/>
                </a:solidFill>
                <a:latin typeface="Toyota Type" panose="020B0602020202020204" pitchFamily="34" charset="0"/>
                <a:cs typeface="Toyota Type" panose="020B0602020202020204" pitchFamily="34" charset="0"/>
              </a:rPr>
              <a:t>2160</a:t>
            </a:r>
            <a:endParaRPr lang="en-GB" sz="900">
              <a:solidFill>
                <a:schemeClr val="bg1"/>
              </a:solidFill>
              <a:latin typeface="Toyota Type" panose="020B0602020202020204" pitchFamily="34" charset="0"/>
              <a:cs typeface="Toyota Type" panose="020B0602020202020204" pitchFamily="34" charset="0"/>
            </a:endParaRPr>
          </a:p>
        </p:txBody>
      </p:sp>
      <p:sp>
        <p:nvSpPr>
          <p:cNvPr id="47" name="TextBox 46">
            <a:extLst>
              <a:ext uri="{FF2B5EF4-FFF2-40B4-BE49-F238E27FC236}">
                <a16:creationId xmlns:a16="http://schemas.microsoft.com/office/drawing/2014/main" id="{818BD2D8-A622-4712-B207-72B6BDF37B4C}"/>
              </a:ext>
            </a:extLst>
          </p:cNvPr>
          <p:cNvSpPr txBox="1"/>
          <p:nvPr/>
        </p:nvSpPr>
        <p:spPr>
          <a:xfrm>
            <a:off x="3389830" y="3567238"/>
            <a:ext cx="437940"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1907</a:t>
            </a:r>
            <a:endParaRPr lang="en-GB" sz="900">
              <a:latin typeface="Toyota Type" panose="020B0602020202020204" pitchFamily="34" charset="0"/>
              <a:cs typeface="Toyota Type" panose="020B0602020202020204" pitchFamily="34" charset="0"/>
            </a:endParaRPr>
          </a:p>
        </p:txBody>
      </p:sp>
      <p:sp>
        <p:nvSpPr>
          <p:cNvPr id="48" name="TextBox 47">
            <a:extLst>
              <a:ext uri="{FF2B5EF4-FFF2-40B4-BE49-F238E27FC236}">
                <a16:creationId xmlns:a16="http://schemas.microsoft.com/office/drawing/2014/main" id="{E095B98E-6C84-4C97-AE7F-A9923D6F0413}"/>
              </a:ext>
            </a:extLst>
          </p:cNvPr>
          <p:cNvSpPr txBox="1"/>
          <p:nvPr/>
        </p:nvSpPr>
        <p:spPr>
          <a:xfrm>
            <a:off x="3836289" y="4060157"/>
            <a:ext cx="370614"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183</a:t>
            </a:r>
            <a:endParaRPr lang="en-GB" sz="900">
              <a:latin typeface="Toyota Type" panose="020B0602020202020204" pitchFamily="34" charset="0"/>
              <a:cs typeface="Toyota Type" panose="020B0602020202020204" pitchFamily="34" charset="0"/>
            </a:endParaRPr>
          </a:p>
        </p:txBody>
      </p:sp>
      <p:sp>
        <p:nvSpPr>
          <p:cNvPr id="49" name="TextBox 48">
            <a:extLst>
              <a:ext uri="{FF2B5EF4-FFF2-40B4-BE49-F238E27FC236}">
                <a16:creationId xmlns:a16="http://schemas.microsoft.com/office/drawing/2014/main" id="{2536151B-AEC4-4CDC-B405-F54C040A4D63}"/>
              </a:ext>
            </a:extLst>
          </p:cNvPr>
          <p:cNvSpPr txBox="1"/>
          <p:nvPr/>
        </p:nvSpPr>
        <p:spPr>
          <a:xfrm>
            <a:off x="4262038" y="4093005"/>
            <a:ext cx="370614"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126</a:t>
            </a:r>
            <a:endParaRPr lang="en-GB" sz="900">
              <a:latin typeface="Toyota Type" panose="020B0602020202020204" pitchFamily="34" charset="0"/>
              <a:cs typeface="Toyota Type" panose="020B0602020202020204" pitchFamily="34" charset="0"/>
            </a:endParaRPr>
          </a:p>
        </p:txBody>
      </p:sp>
      <p:sp>
        <p:nvSpPr>
          <p:cNvPr id="50" name="TextBox 49">
            <a:extLst>
              <a:ext uri="{FF2B5EF4-FFF2-40B4-BE49-F238E27FC236}">
                <a16:creationId xmlns:a16="http://schemas.microsoft.com/office/drawing/2014/main" id="{82449855-3F47-41B3-B3B0-777A17A16058}"/>
              </a:ext>
            </a:extLst>
          </p:cNvPr>
          <p:cNvSpPr txBox="1"/>
          <p:nvPr/>
        </p:nvSpPr>
        <p:spPr>
          <a:xfrm>
            <a:off x="4712472" y="4113295"/>
            <a:ext cx="319318"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79</a:t>
            </a:r>
            <a:endParaRPr lang="en-GB" sz="900">
              <a:latin typeface="Toyota Type" panose="020B0602020202020204" pitchFamily="34" charset="0"/>
              <a:cs typeface="Toyota Type" panose="020B0602020202020204" pitchFamily="34" charset="0"/>
            </a:endParaRPr>
          </a:p>
        </p:txBody>
      </p:sp>
    </p:spTree>
    <p:extLst>
      <p:ext uri="{BB962C8B-B14F-4D97-AF65-F5344CB8AC3E}">
        <p14:creationId xmlns:p14="http://schemas.microsoft.com/office/powerpoint/2010/main" val="173513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A08FB8-D00F-44F8-AE6A-ED45A5964FFA}"/>
              </a:ext>
            </a:extLst>
          </p:cNvPr>
          <p:cNvSpPr txBox="1"/>
          <p:nvPr/>
        </p:nvSpPr>
        <p:spPr>
          <a:xfrm>
            <a:off x="2679556" y="4211520"/>
            <a:ext cx="4468721" cy="769441"/>
          </a:xfrm>
          <a:prstGeom prst="rect">
            <a:avLst/>
          </a:prstGeom>
          <a:solidFill>
            <a:schemeClr val="bg1"/>
          </a:solidFill>
          <a:ln w="38100">
            <a:solidFill>
              <a:srgbClr val="00B050"/>
            </a:solidFill>
          </a:ln>
        </p:spPr>
        <p:txBody>
          <a:bodyPr wrap="square" rtlCol="0">
            <a:spAutoFit/>
          </a:bodyPr>
          <a:lstStyle/>
          <a:p>
            <a:pPr algn="ctr"/>
            <a:r>
              <a:rPr lang="en-US" sz="1600" dirty="0">
                <a:solidFill>
                  <a:srgbClr val="FF2600"/>
                </a:solidFill>
                <a:latin typeface="Toyota Type" panose="020B0602020202020204" pitchFamily="34" charset="0"/>
                <a:cs typeface="Toyota Type" panose="020B0602020202020204" pitchFamily="34" charset="0"/>
              </a:rPr>
              <a:t>Trend:</a:t>
            </a:r>
            <a:br>
              <a:rPr lang="en-US" sz="1400" b="1" dirty="0">
                <a:latin typeface="Toyota Type" panose="020B0602020202020204" pitchFamily="34" charset="0"/>
                <a:cs typeface="Toyota Type" panose="020B0602020202020204" pitchFamily="34" charset="0"/>
              </a:rPr>
            </a:br>
            <a:r>
              <a:rPr lang="en-US" sz="1400" b="1" dirty="0">
                <a:latin typeface="Toyota Type" panose="020B0602020202020204" pitchFamily="34" charset="0"/>
                <a:cs typeface="Toyota Type" panose="020B0602020202020204" pitchFamily="34" charset="0"/>
              </a:rPr>
              <a:t>SiC</a:t>
            </a:r>
            <a:r>
              <a:rPr lang="en-US" sz="1400" dirty="0">
                <a:latin typeface="Toyota Type" panose="020B0602020202020204" pitchFamily="34" charset="0"/>
                <a:cs typeface="Toyota Type" panose="020B0602020202020204" pitchFamily="34" charset="0"/>
              </a:rPr>
              <a:t> used </a:t>
            </a:r>
            <a:r>
              <a:rPr lang="en-US" sz="1400" b="1" dirty="0">
                <a:latin typeface="Toyota Type" panose="020B0602020202020204" pitchFamily="34" charset="0"/>
                <a:cs typeface="Toyota Type" panose="020B0602020202020204" pitchFamily="34" charset="0"/>
              </a:rPr>
              <a:t>more than GaN for application</a:t>
            </a:r>
            <a:r>
              <a:rPr lang="en-US" sz="1400" dirty="0">
                <a:latin typeface="Toyota Type" panose="020B0602020202020204" pitchFamily="34" charset="0"/>
                <a:cs typeface="Toyota Type" panose="020B0602020202020204" pitchFamily="34" charset="0"/>
              </a:rPr>
              <a:t> purposes </a:t>
            </a:r>
            <a:br>
              <a:rPr lang="en-US" sz="1400" dirty="0">
                <a:latin typeface="Toyota Type" panose="020B0602020202020204" pitchFamily="34" charset="0"/>
                <a:cs typeface="Toyota Type" panose="020B0602020202020204" pitchFamily="34" charset="0"/>
              </a:rPr>
            </a:br>
            <a:r>
              <a:rPr lang="en-US" sz="1400" dirty="0">
                <a:latin typeface="Toyota Type" panose="020B0602020202020204" pitchFamily="34" charset="0"/>
                <a:cs typeface="Toyota Type" panose="020B0602020202020204" pitchFamily="34" charset="0"/>
              </a:rPr>
              <a:t>(also, more available to the market)</a:t>
            </a:r>
          </a:p>
        </p:txBody>
      </p:sp>
      <p:sp>
        <p:nvSpPr>
          <p:cNvPr id="6" name="TextBox 5">
            <a:extLst>
              <a:ext uri="{FF2B5EF4-FFF2-40B4-BE49-F238E27FC236}">
                <a16:creationId xmlns:a16="http://schemas.microsoft.com/office/drawing/2014/main" id="{311F0295-07A8-4909-AD38-5DC8A3C5F79E}"/>
              </a:ext>
            </a:extLst>
          </p:cNvPr>
          <p:cNvSpPr txBox="1"/>
          <p:nvPr/>
        </p:nvSpPr>
        <p:spPr>
          <a:xfrm>
            <a:off x="7152429" y="0"/>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200" i="1">
                <a:solidFill>
                  <a:srgbClr val="FF2600"/>
                </a:solidFill>
                <a:latin typeface="Toyota Type" panose="020B0602020202020204" pitchFamily="34" charset="0"/>
                <a:cs typeface="Toyota Type" panose="020B0602020202020204" pitchFamily="34" charset="0"/>
              </a:rPr>
              <a:t>Results</a:t>
            </a:r>
            <a:endParaRPr lang="en-GB" sz="1100" i="1">
              <a:solidFill>
                <a:srgbClr val="FF2600"/>
              </a:solidFill>
              <a:latin typeface="Toyota Type" panose="020B0602020202020204" pitchFamily="34" charset="0"/>
              <a:cs typeface="Toyota Type" panose="020B0602020202020204" pitchFamily="34" charset="0"/>
            </a:endParaRPr>
          </a:p>
        </p:txBody>
      </p:sp>
      <p:cxnSp>
        <p:nvCxnSpPr>
          <p:cNvPr id="8" name="Straight Connector 7">
            <a:extLst>
              <a:ext uri="{FF2B5EF4-FFF2-40B4-BE49-F238E27FC236}">
                <a16:creationId xmlns:a16="http://schemas.microsoft.com/office/drawing/2014/main" id="{3B88D6F8-29D2-4F99-8F6A-39CCB5728476}"/>
              </a:ext>
            </a:extLst>
          </p:cNvPr>
          <p:cNvCxnSpPr>
            <a:cxnSpLocks/>
          </p:cNvCxnSpPr>
          <p:nvPr/>
        </p:nvCxnSpPr>
        <p:spPr bwMode="auto">
          <a:xfrm>
            <a:off x="171330" y="950619"/>
            <a:ext cx="502697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Rectangle 2">
            <a:extLst>
              <a:ext uri="{FF2B5EF4-FFF2-40B4-BE49-F238E27FC236}">
                <a16:creationId xmlns:a16="http://schemas.microsoft.com/office/drawing/2014/main" id="{4648DB24-A273-45FF-A06F-74E11F0BD9C9}"/>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a:latin typeface="Toyota Type" panose="020B0602020202020204" pitchFamily="34" charset="0"/>
                <a:cs typeface="Toyota Type" panose="020B0602020202020204" pitchFamily="34" charset="0"/>
              </a:rPr>
              <a:t>Results – </a:t>
            </a:r>
            <a:r>
              <a:rPr lang="en-US" sz="1400" b="0" i="1">
                <a:latin typeface="Toyota Type" panose="020B0602020202020204" pitchFamily="34" charset="0"/>
                <a:cs typeface="Toyota Type" panose="020B0602020202020204" pitchFamily="34" charset="0"/>
              </a:rPr>
              <a:t>[Switch Tech </a:t>
            </a:r>
            <a:r>
              <a:rPr lang="nl-BE" sz="1400">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rPr>
              <a:t></a:t>
            </a:r>
            <a:r>
              <a:rPr lang="en-US" sz="1400" b="0" i="1">
                <a:latin typeface="Toyota Type" panose="020B0602020202020204" pitchFamily="34" charset="0"/>
                <a:cs typeface="Toyota Type" panose="020B0602020202020204" pitchFamily="34" charset="0"/>
              </a:rPr>
              <a:t> Applications]</a:t>
            </a:r>
          </a:p>
        </p:txBody>
      </p:sp>
      <p:grpSp>
        <p:nvGrpSpPr>
          <p:cNvPr id="33" name="Group 32">
            <a:extLst>
              <a:ext uri="{FF2B5EF4-FFF2-40B4-BE49-F238E27FC236}">
                <a16:creationId xmlns:a16="http://schemas.microsoft.com/office/drawing/2014/main" id="{2E011E61-00BA-4386-A43F-E99F5B1D9C4A}"/>
              </a:ext>
            </a:extLst>
          </p:cNvPr>
          <p:cNvGrpSpPr/>
          <p:nvPr/>
        </p:nvGrpSpPr>
        <p:grpSpPr>
          <a:xfrm>
            <a:off x="474980" y="1510030"/>
            <a:ext cx="2317751" cy="2178049"/>
            <a:chOff x="406400" y="2387600"/>
            <a:chExt cx="2317751" cy="2178049"/>
          </a:xfrm>
        </p:grpSpPr>
        <p:pic>
          <p:nvPicPr>
            <p:cNvPr id="30" name="Picture 29">
              <a:extLst>
                <a:ext uri="{FF2B5EF4-FFF2-40B4-BE49-F238E27FC236}">
                  <a16:creationId xmlns:a16="http://schemas.microsoft.com/office/drawing/2014/main" id="{A7EC42A4-007F-4217-9C2B-59825D1474B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0"/>
                      </a14:imgEffect>
                    </a14:imgLayer>
                  </a14:imgProps>
                </a:ext>
              </a:extLst>
            </a:blip>
            <a:srcRect l="4444" t="46282" r="75688" b="9744"/>
            <a:stretch/>
          </p:blipFill>
          <p:spPr>
            <a:xfrm>
              <a:off x="406400" y="2387600"/>
              <a:ext cx="1816673" cy="2178044"/>
            </a:xfrm>
            <a:prstGeom prst="rect">
              <a:avLst/>
            </a:prstGeom>
          </p:spPr>
        </p:pic>
        <p:pic>
          <p:nvPicPr>
            <p:cNvPr id="32" name="Picture 31">
              <a:extLst>
                <a:ext uri="{FF2B5EF4-FFF2-40B4-BE49-F238E27FC236}">
                  <a16:creationId xmlns:a16="http://schemas.microsoft.com/office/drawing/2014/main" id="{54E2FC51-B736-4D77-80E7-E6306A80682D}"/>
                </a:ext>
              </a:extLst>
            </p:cNvPr>
            <p:cNvPicPr>
              <a:picLocks noChangeAspect="1"/>
            </p:cNvPicPr>
            <p:nvPr/>
          </p:nvPicPr>
          <p:blipFill rotWithShape="1">
            <a:blip r:embed="rId5"/>
            <a:srcRect l="24312" t="46282" r="70208" b="9744"/>
            <a:stretch/>
          </p:blipFill>
          <p:spPr>
            <a:xfrm>
              <a:off x="2223073" y="2387600"/>
              <a:ext cx="501078" cy="2178049"/>
            </a:xfrm>
            <a:prstGeom prst="rect">
              <a:avLst/>
            </a:prstGeom>
          </p:spPr>
        </p:pic>
      </p:grpSp>
      <p:cxnSp>
        <p:nvCxnSpPr>
          <p:cNvPr id="14" name="Straight Connector 13">
            <a:extLst>
              <a:ext uri="{FF2B5EF4-FFF2-40B4-BE49-F238E27FC236}">
                <a16:creationId xmlns:a16="http://schemas.microsoft.com/office/drawing/2014/main" id="{61DAF9B0-6D47-45F9-9825-4822D8236B79}"/>
              </a:ext>
            </a:extLst>
          </p:cNvPr>
          <p:cNvCxnSpPr>
            <a:cxnSpLocks/>
          </p:cNvCxnSpPr>
          <p:nvPr/>
        </p:nvCxnSpPr>
        <p:spPr bwMode="auto">
          <a:xfrm flipH="1">
            <a:off x="1363980" y="1452016"/>
            <a:ext cx="2654300" cy="743814"/>
          </a:xfrm>
          <a:prstGeom prst="line">
            <a:avLst/>
          </a:prstGeom>
          <a:solidFill>
            <a:schemeClr val="accent1"/>
          </a:solidFill>
          <a:ln w="9525"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a:extLst>
              <a:ext uri="{FF2B5EF4-FFF2-40B4-BE49-F238E27FC236}">
                <a16:creationId xmlns:a16="http://schemas.microsoft.com/office/drawing/2014/main" id="{C6C4582B-588F-447A-B62E-5F422D7F936F}"/>
              </a:ext>
            </a:extLst>
          </p:cNvPr>
          <p:cNvCxnSpPr>
            <a:cxnSpLocks/>
          </p:cNvCxnSpPr>
          <p:nvPr/>
        </p:nvCxnSpPr>
        <p:spPr bwMode="auto">
          <a:xfrm flipH="1">
            <a:off x="1376680" y="2289148"/>
            <a:ext cx="2827660" cy="141632"/>
          </a:xfrm>
          <a:prstGeom prst="line">
            <a:avLst/>
          </a:prstGeom>
          <a:solidFill>
            <a:schemeClr val="accent1"/>
          </a:solidFill>
          <a:ln w="9525"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 name="Oval 15">
            <a:extLst>
              <a:ext uri="{FF2B5EF4-FFF2-40B4-BE49-F238E27FC236}">
                <a16:creationId xmlns:a16="http://schemas.microsoft.com/office/drawing/2014/main" id="{1A20A6DD-5AAF-48B1-97DD-56AA2FF232A9}"/>
              </a:ext>
            </a:extLst>
          </p:cNvPr>
          <p:cNvSpPr/>
          <p:nvPr/>
        </p:nvSpPr>
        <p:spPr bwMode="auto">
          <a:xfrm>
            <a:off x="3383101" y="1455503"/>
            <a:ext cx="1642477" cy="833645"/>
          </a:xfrm>
          <a:prstGeom prst="ellipse">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800"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rPr>
              <a:t>Tech:            SiC</a:t>
            </a:r>
          </a:p>
          <a:p>
            <a:pPr marL="0" marR="0" indent="0" defTabSz="914400" rtl="0" eaLnBrk="0" fontAlgn="base" latinLnBrk="0" hangingPunct="0">
              <a:lnSpc>
                <a:spcPct val="100000"/>
              </a:lnSpc>
              <a:spcBef>
                <a:spcPct val="0"/>
              </a:spcBef>
              <a:spcAft>
                <a:spcPct val="0"/>
              </a:spcAft>
              <a:buClrTx/>
              <a:buSzTx/>
              <a:buFontTx/>
              <a:buNone/>
              <a:tabLst/>
            </a:pPr>
            <a:r>
              <a:rPr lang="en-US" sz="800" dirty="0">
                <a:solidFill>
                  <a:schemeClr val="bg1"/>
                </a:solidFill>
                <a:latin typeface="Toyota Type" panose="020B0602020202020204" pitchFamily="34" charset="0"/>
                <a:ea typeface="ＭＳ Ｐゴシック" charset="0"/>
                <a:cs typeface="Toyota Type" panose="020B0602020202020204" pitchFamily="34" charset="0"/>
              </a:rPr>
              <a:t>Appl.:           OBC</a:t>
            </a:r>
          </a:p>
          <a:p>
            <a:pPr marL="0" marR="0" indent="0" defTabSz="914400" rtl="0" eaLnBrk="0" fontAlgn="base" latinLnBrk="0" hangingPunct="0">
              <a:lnSpc>
                <a:spcPct val="100000"/>
              </a:lnSpc>
              <a:spcBef>
                <a:spcPct val="0"/>
              </a:spcBef>
              <a:spcAft>
                <a:spcPct val="0"/>
              </a:spcAft>
              <a:buClrTx/>
              <a:buSzTx/>
              <a:buFontTx/>
              <a:buNone/>
              <a:tabLst/>
            </a:pPr>
            <a:r>
              <a:rPr lang="en-US" sz="800" dirty="0">
                <a:solidFill>
                  <a:schemeClr val="bg1"/>
                </a:solidFill>
                <a:latin typeface="Toyota Type" panose="020B0602020202020204" pitchFamily="34" charset="0"/>
                <a:ea typeface="ＭＳ Ｐゴシック" charset="0"/>
                <a:cs typeface="Toyota Type" panose="020B0602020202020204" pitchFamily="34" charset="0"/>
              </a:rPr>
              <a:t># Papers:    13</a:t>
            </a:r>
            <a:endParaRPr kumimoji="0" lang="en-GB" sz="600"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endParaRPr>
          </a:p>
        </p:txBody>
      </p:sp>
      <p:graphicFrame>
        <p:nvGraphicFramePr>
          <p:cNvPr id="37" name="Table 37">
            <a:extLst>
              <a:ext uri="{FF2B5EF4-FFF2-40B4-BE49-F238E27FC236}">
                <a16:creationId xmlns:a16="http://schemas.microsoft.com/office/drawing/2014/main" id="{AA315C51-A0FC-437F-9D0D-0EA572974541}"/>
              </a:ext>
            </a:extLst>
          </p:cNvPr>
          <p:cNvGraphicFramePr>
            <a:graphicFrameLocks noGrp="1"/>
          </p:cNvGraphicFramePr>
          <p:nvPr>
            <p:extLst>
              <p:ext uri="{D42A27DB-BD31-4B8C-83A1-F6EECF244321}">
                <p14:modId xmlns:p14="http://schemas.microsoft.com/office/powerpoint/2010/main" val="2492805537"/>
              </p:ext>
            </p:extLst>
          </p:nvPr>
        </p:nvGraphicFramePr>
        <p:xfrm>
          <a:off x="5740400" y="1727595"/>
          <a:ext cx="2870200" cy="1676400"/>
        </p:xfrm>
        <a:graphic>
          <a:graphicData uri="http://schemas.openxmlformats.org/drawingml/2006/table">
            <a:tbl>
              <a:tblPr firstRow="1">
                <a:tableStyleId>{073A0DAA-6AF3-43AB-8588-CEC1D06C72B9}</a:tableStyleId>
              </a:tblPr>
              <a:tblGrid>
                <a:gridCol w="1422400">
                  <a:extLst>
                    <a:ext uri="{9D8B030D-6E8A-4147-A177-3AD203B41FA5}">
                      <a16:colId xmlns:a16="http://schemas.microsoft.com/office/drawing/2014/main" val="109689646"/>
                    </a:ext>
                  </a:extLst>
                </a:gridCol>
                <a:gridCol w="781050">
                  <a:extLst>
                    <a:ext uri="{9D8B030D-6E8A-4147-A177-3AD203B41FA5}">
                      <a16:colId xmlns:a16="http://schemas.microsoft.com/office/drawing/2014/main" val="3231717470"/>
                    </a:ext>
                  </a:extLst>
                </a:gridCol>
                <a:gridCol w="666750">
                  <a:extLst>
                    <a:ext uri="{9D8B030D-6E8A-4147-A177-3AD203B41FA5}">
                      <a16:colId xmlns:a16="http://schemas.microsoft.com/office/drawing/2014/main" val="3552656678"/>
                    </a:ext>
                  </a:extLst>
                </a:gridCol>
              </a:tblGrid>
              <a:tr h="0">
                <a:tc>
                  <a:txBody>
                    <a:bodyPr/>
                    <a:lstStyle/>
                    <a:p>
                      <a:r>
                        <a:rPr lang="en-US" sz="1200"/>
                        <a:t># Papers</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400" b="0" dirty="0"/>
                        <a:t>SiC</a:t>
                      </a:r>
                      <a:endParaRPr lang="en-GB" sz="1400" b="0" dirty="0">
                        <a:latin typeface="Toyota Type" panose="020B0602020202020204" pitchFamily="34" charset="0"/>
                        <a:cs typeface="Toyota Type" panose="020B0602020202020204" pitchFamily="34" charset="0"/>
                      </a:endParaRPr>
                    </a:p>
                  </a:txBody>
                  <a:tcPr anchor="ctr"/>
                </a:tc>
                <a:tc>
                  <a:txBody>
                    <a:bodyPr/>
                    <a:lstStyle/>
                    <a:p>
                      <a:pPr algn="ctr"/>
                      <a:r>
                        <a:rPr lang="en-US" sz="1400" b="0" dirty="0"/>
                        <a:t>GaN</a:t>
                      </a:r>
                      <a:endParaRPr lang="en-GB" sz="1400" b="0" dirty="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1245934890"/>
                  </a:ext>
                </a:extLst>
              </a:tr>
              <a:tr h="0">
                <a:tc>
                  <a:txBody>
                    <a:bodyPr/>
                    <a:lstStyle/>
                    <a:p>
                      <a:r>
                        <a:rPr lang="en-US" sz="1200"/>
                        <a:t>OBC</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200"/>
                        <a:t>13</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200"/>
                        <a:t>9</a:t>
                      </a:r>
                      <a:endParaRPr lang="en-GB" sz="120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98672944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t>DC/DC Converter</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200"/>
                        <a:t>58</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200"/>
                        <a:t>49</a:t>
                      </a:r>
                      <a:endParaRPr lang="en-GB" sz="120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290320942"/>
                  </a:ext>
                </a:extLst>
              </a:tr>
              <a:tr h="0">
                <a:tc>
                  <a:txBody>
                    <a:bodyPr/>
                    <a:lstStyle/>
                    <a:p>
                      <a:r>
                        <a:rPr lang="en-US" sz="1200"/>
                        <a:t>Inverter</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200"/>
                        <a:t>219</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200"/>
                        <a:t>104</a:t>
                      </a:r>
                      <a:endParaRPr lang="en-GB" sz="120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4056052185"/>
                  </a:ext>
                </a:extLst>
              </a:tr>
              <a:tr h="0">
                <a:tc>
                  <a:txBody>
                    <a:bodyPr/>
                    <a:lstStyle/>
                    <a:p>
                      <a:r>
                        <a:rPr lang="en-US" sz="1200" b="1">
                          <a:latin typeface="Toyota Type" panose="020B0602020202020204" pitchFamily="34" charset="0"/>
                          <a:cs typeface="Toyota Type" panose="020B0602020202020204" pitchFamily="34" charset="0"/>
                        </a:rPr>
                        <a:t>Total</a:t>
                      </a:r>
                      <a:endParaRPr lang="en-GB" sz="1200" b="1">
                        <a:latin typeface="Toyota Type" panose="020B0602020202020204" pitchFamily="34" charset="0"/>
                        <a:cs typeface="Toyota Type" panose="020B0602020202020204" pitchFamily="34" charset="0"/>
                      </a:endParaRPr>
                    </a:p>
                  </a:txBody>
                  <a:tcPr anchor="ctr"/>
                </a:tc>
                <a:tc>
                  <a:txBody>
                    <a:bodyPr/>
                    <a:lstStyle/>
                    <a:p>
                      <a:pPr algn="ctr"/>
                      <a:r>
                        <a:rPr lang="en-US" sz="1200">
                          <a:latin typeface="Toyota Type" panose="020B0602020202020204" pitchFamily="34" charset="0"/>
                          <a:cs typeface="Toyota Type" panose="020B0602020202020204" pitchFamily="34" charset="0"/>
                        </a:rPr>
                        <a:t>290</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200">
                          <a:latin typeface="Toyota Type" panose="020B0602020202020204" pitchFamily="34" charset="0"/>
                          <a:cs typeface="Toyota Type" panose="020B0602020202020204" pitchFamily="34" charset="0"/>
                        </a:rPr>
                        <a:t>162</a:t>
                      </a:r>
                      <a:endParaRPr lang="en-GB" sz="120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736333159"/>
                  </a:ext>
                </a:extLst>
              </a:tr>
              <a:tr h="0">
                <a:tc>
                  <a:txBody>
                    <a:bodyPr/>
                    <a:lstStyle/>
                    <a:p>
                      <a:r>
                        <a:rPr lang="en-US" sz="1200" b="1">
                          <a:latin typeface="Toyota Type" panose="020B0602020202020204" pitchFamily="34" charset="0"/>
                          <a:cs typeface="Toyota Type" panose="020B0602020202020204" pitchFamily="34" charset="0"/>
                        </a:rPr>
                        <a:t>Total %</a:t>
                      </a:r>
                      <a:endParaRPr lang="en-GB" sz="1200" b="1">
                        <a:latin typeface="Toyota Type" panose="020B0602020202020204" pitchFamily="34" charset="0"/>
                        <a:cs typeface="Toyota Type" panose="020B0602020202020204" pitchFamily="34" charset="0"/>
                      </a:endParaRPr>
                    </a:p>
                  </a:txBody>
                  <a:tcPr anchor="ctr"/>
                </a:tc>
                <a:tc>
                  <a:txBody>
                    <a:bodyPr/>
                    <a:lstStyle/>
                    <a:p>
                      <a:pPr algn="ctr"/>
                      <a:r>
                        <a:rPr lang="en-US" sz="1200">
                          <a:latin typeface="Toyota Type" panose="020B0602020202020204" pitchFamily="34" charset="0"/>
                          <a:cs typeface="Toyota Type" panose="020B0602020202020204" pitchFamily="34" charset="0"/>
                        </a:rPr>
                        <a:t>64%</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200">
                          <a:latin typeface="Toyota Type" panose="020B0602020202020204" pitchFamily="34" charset="0"/>
                          <a:cs typeface="Toyota Type" panose="020B0602020202020204" pitchFamily="34" charset="0"/>
                        </a:rPr>
                        <a:t>36%</a:t>
                      </a:r>
                      <a:endParaRPr lang="en-GB" sz="120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2274222809"/>
                  </a:ext>
                </a:extLst>
              </a:tr>
            </a:tbl>
          </a:graphicData>
        </a:graphic>
      </p:graphicFrame>
      <p:sp>
        <p:nvSpPr>
          <p:cNvPr id="38" name="Rectangle: Rounded Corners 37">
            <a:extLst>
              <a:ext uri="{FF2B5EF4-FFF2-40B4-BE49-F238E27FC236}">
                <a16:creationId xmlns:a16="http://schemas.microsoft.com/office/drawing/2014/main" id="{FA06B38B-EE2A-4E29-AE76-B0E34FB3D1AE}"/>
              </a:ext>
            </a:extLst>
          </p:cNvPr>
          <p:cNvSpPr/>
          <p:nvPr/>
        </p:nvSpPr>
        <p:spPr bwMode="auto">
          <a:xfrm>
            <a:off x="7237660" y="3141182"/>
            <a:ext cx="1332008" cy="262754"/>
          </a:xfrm>
          <a:prstGeom prst="roundRect">
            <a:avLst/>
          </a:prstGeom>
          <a:noFill/>
          <a:ln w="2857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Tree>
    <p:extLst>
      <p:ext uri="{BB962C8B-B14F-4D97-AF65-F5344CB8AC3E}">
        <p14:creationId xmlns:p14="http://schemas.microsoft.com/office/powerpoint/2010/main" val="1086570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B9BA018-1F24-40F8-83F8-B343836205CF}"/>
              </a:ext>
            </a:extLst>
          </p:cNvPr>
          <p:cNvPicPr>
            <a:picLocks noChangeAspect="1"/>
          </p:cNvPicPr>
          <p:nvPr/>
        </p:nvPicPr>
        <p:blipFill>
          <a:blip r:embed="rId3">
            <a:alphaModFix amt="20000"/>
          </a:blip>
          <a:stretch>
            <a:fillRect/>
          </a:stretch>
        </p:blipFill>
        <p:spPr>
          <a:xfrm>
            <a:off x="171330" y="1016242"/>
            <a:ext cx="8972670" cy="3513079"/>
          </a:xfrm>
          <a:prstGeom prst="rect">
            <a:avLst/>
          </a:prstGeom>
        </p:spPr>
      </p:pic>
      <p:sp>
        <p:nvSpPr>
          <p:cNvPr id="7" name="TextBox 6">
            <a:extLst>
              <a:ext uri="{FF2B5EF4-FFF2-40B4-BE49-F238E27FC236}">
                <a16:creationId xmlns:a16="http://schemas.microsoft.com/office/drawing/2014/main" id="{9EA08FB8-D00F-44F8-AE6A-ED45A5964FFA}"/>
              </a:ext>
            </a:extLst>
          </p:cNvPr>
          <p:cNvSpPr txBox="1"/>
          <p:nvPr/>
        </p:nvSpPr>
        <p:spPr>
          <a:xfrm>
            <a:off x="2895560" y="4471534"/>
            <a:ext cx="4043007" cy="307777"/>
          </a:xfrm>
          <a:prstGeom prst="rect">
            <a:avLst/>
          </a:prstGeom>
          <a:solidFill>
            <a:schemeClr val="bg1"/>
          </a:solidFill>
          <a:ln w="38100">
            <a:solidFill>
              <a:srgbClr val="00B050"/>
            </a:solidFill>
          </a:ln>
        </p:spPr>
        <p:txBody>
          <a:bodyPr wrap="square" rtlCol="0">
            <a:spAutoFit/>
          </a:bodyPr>
          <a:lstStyle/>
          <a:p>
            <a:pPr algn="ctr"/>
            <a:r>
              <a:rPr lang="en-US" sz="1400">
                <a:latin typeface="Toyota Type" panose="020B0602020202020204" pitchFamily="34" charset="0"/>
                <a:cs typeface="Toyota Type" panose="020B0602020202020204" pitchFamily="34" charset="0"/>
              </a:rPr>
              <a:t>Can browse from maps to publication</a:t>
            </a:r>
          </a:p>
        </p:txBody>
      </p:sp>
      <p:sp>
        <p:nvSpPr>
          <p:cNvPr id="9" name="TextBox 8">
            <a:extLst>
              <a:ext uri="{FF2B5EF4-FFF2-40B4-BE49-F238E27FC236}">
                <a16:creationId xmlns:a16="http://schemas.microsoft.com/office/drawing/2014/main" id="{2214CE51-F4BC-4F42-8B08-91243159E107}"/>
              </a:ext>
            </a:extLst>
          </p:cNvPr>
          <p:cNvSpPr txBox="1"/>
          <p:nvPr/>
        </p:nvSpPr>
        <p:spPr>
          <a:xfrm>
            <a:off x="7152429" y="0"/>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200" i="1">
                <a:solidFill>
                  <a:srgbClr val="FF2600"/>
                </a:solidFill>
                <a:latin typeface="Toyota Type" panose="020B0602020202020204" pitchFamily="34" charset="0"/>
                <a:cs typeface="Toyota Type" panose="020B0602020202020204" pitchFamily="34" charset="0"/>
              </a:rPr>
              <a:t>Results</a:t>
            </a:r>
            <a:endParaRPr lang="en-GB" sz="1100" i="1">
              <a:solidFill>
                <a:srgbClr val="FF2600"/>
              </a:solidFill>
              <a:latin typeface="Toyota Type" panose="020B0602020202020204" pitchFamily="34" charset="0"/>
              <a:cs typeface="Toyota Type" panose="020B0602020202020204" pitchFamily="34" charset="0"/>
            </a:endParaRPr>
          </a:p>
        </p:txBody>
      </p:sp>
      <p:cxnSp>
        <p:nvCxnSpPr>
          <p:cNvPr id="11" name="Straight Connector 10">
            <a:extLst>
              <a:ext uri="{FF2B5EF4-FFF2-40B4-BE49-F238E27FC236}">
                <a16:creationId xmlns:a16="http://schemas.microsoft.com/office/drawing/2014/main" id="{155DBE9F-71AD-4F10-9C14-2F4EA362D6B7}"/>
              </a:ext>
            </a:extLst>
          </p:cNvPr>
          <p:cNvCxnSpPr>
            <a:cxnSpLocks/>
          </p:cNvCxnSpPr>
          <p:nvPr/>
        </p:nvCxnSpPr>
        <p:spPr bwMode="auto">
          <a:xfrm>
            <a:off x="251792" y="950619"/>
            <a:ext cx="343349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Rectangle 2">
            <a:extLst>
              <a:ext uri="{FF2B5EF4-FFF2-40B4-BE49-F238E27FC236}">
                <a16:creationId xmlns:a16="http://schemas.microsoft.com/office/drawing/2014/main" id="{9ED08EEC-58BF-4611-A51C-A41B9CF33D83}"/>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a:latin typeface="Toyota Type" panose="020B0602020202020204" pitchFamily="34" charset="0"/>
                <a:cs typeface="Toyota Type" panose="020B0602020202020204" pitchFamily="34" charset="0"/>
              </a:rPr>
              <a:t>Results – </a:t>
            </a:r>
            <a:r>
              <a:rPr lang="en-US" sz="1400" b="0" i="1">
                <a:latin typeface="Toyota Type" panose="020B0602020202020204" pitchFamily="34" charset="0"/>
                <a:cs typeface="Toyota Type" panose="020B0602020202020204" pitchFamily="34" charset="0"/>
              </a:rPr>
              <a:t>[Affiliation &amp; Paper Details]</a:t>
            </a:r>
          </a:p>
        </p:txBody>
      </p:sp>
      <p:graphicFrame>
        <p:nvGraphicFramePr>
          <p:cNvPr id="3" name="Table 4">
            <a:extLst>
              <a:ext uri="{FF2B5EF4-FFF2-40B4-BE49-F238E27FC236}">
                <a16:creationId xmlns:a16="http://schemas.microsoft.com/office/drawing/2014/main" id="{8AEF7F8F-189E-458D-9D44-3EA1B8358F79}"/>
              </a:ext>
            </a:extLst>
          </p:cNvPr>
          <p:cNvGraphicFramePr>
            <a:graphicFrameLocks noGrp="1"/>
          </p:cNvGraphicFramePr>
          <p:nvPr>
            <p:extLst>
              <p:ext uri="{D42A27DB-BD31-4B8C-83A1-F6EECF244321}">
                <p14:modId xmlns:p14="http://schemas.microsoft.com/office/powerpoint/2010/main" val="463508862"/>
              </p:ext>
            </p:extLst>
          </p:nvPr>
        </p:nvGraphicFramePr>
        <p:xfrm>
          <a:off x="458698" y="1866001"/>
          <a:ext cx="3644900" cy="1125220"/>
        </p:xfrm>
        <a:graphic>
          <a:graphicData uri="http://schemas.openxmlformats.org/drawingml/2006/table">
            <a:tbl>
              <a:tblPr firstRow="1">
                <a:tableStyleId>{073A0DAA-6AF3-43AB-8588-CEC1D06C72B9}</a:tableStyleId>
              </a:tblPr>
              <a:tblGrid>
                <a:gridCol w="1834284">
                  <a:extLst>
                    <a:ext uri="{9D8B030D-6E8A-4147-A177-3AD203B41FA5}">
                      <a16:colId xmlns:a16="http://schemas.microsoft.com/office/drawing/2014/main" val="2854206457"/>
                    </a:ext>
                  </a:extLst>
                </a:gridCol>
                <a:gridCol w="1810616">
                  <a:extLst>
                    <a:ext uri="{9D8B030D-6E8A-4147-A177-3AD203B41FA5}">
                      <a16:colId xmlns:a16="http://schemas.microsoft.com/office/drawing/2014/main" val="285022105"/>
                    </a:ext>
                  </a:extLst>
                </a:gridCol>
              </a:tblGrid>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dirty="0">
                          <a:latin typeface="Toyota Type" panose="020B0602020202020204" pitchFamily="34" charset="0"/>
                          <a:cs typeface="Toyota Type" panose="020B0602020202020204" pitchFamily="34" charset="0"/>
                        </a:rPr>
                        <a:t>[Example]: </a:t>
                      </a:r>
                      <a:r>
                        <a:rPr lang="en-US" sz="1200" b="1" dirty="0">
                          <a:latin typeface="Toyota Type" panose="020B0602020202020204" pitchFamily="34" charset="0"/>
                          <a:cs typeface="Toyota Type" panose="020B0602020202020204" pitchFamily="34" charset="0"/>
                        </a:rPr>
                        <a:t>Top 3 Affiliations for </a:t>
                      </a:r>
                      <a:r>
                        <a:rPr lang="en-US" sz="1200" b="1" dirty="0">
                          <a:solidFill>
                            <a:srgbClr val="FF2600"/>
                          </a:solidFill>
                          <a:latin typeface="Toyota Type" panose="020B0602020202020204" pitchFamily="34" charset="0"/>
                          <a:cs typeface="Toyota Type" panose="020B0602020202020204" pitchFamily="34" charset="0"/>
                        </a:rPr>
                        <a:t>GaN</a:t>
                      </a:r>
                      <a:r>
                        <a:rPr lang="en-US" sz="1200" b="1" dirty="0">
                          <a:latin typeface="Toyota Type" panose="020B0602020202020204" pitchFamily="34" charset="0"/>
                          <a:cs typeface="Toyota Type" panose="020B0602020202020204" pitchFamily="34" charset="0"/>
                        </a:rPr>
                        <a:t> in </a:t>
                      </a:r>
                      <a:r>
                        <a:rPr lang="en-US" sz="1200" b="1" dirty="0">
                          <a:solidFill>
                            <a:srgbClr val="FF2600"/>
                          </a:solidFill>
                          <a:latin typeface="Toyota Type" panose="020B0602020202020204" pitchFamily="34" charset="0"/>
                          <a:cs typeface="Toyota Type" panose="020B0602020202020204" pitchFamily="34" charset="0"/>
                        </a:rPr>
                        <a:t>Europe</a:t>
                      </a:r>
                      <a:r>
                        <a:rPr lang="en-US" sz="1100" b="1" dirty="0">
                          <a:latin typeface="Toyota Type" panose="020B0602020202020204" pitchFamily="34" charset="0"/>
                          <a:cs typeface="Toyota Type" panose="020B0602020202020204" pitchFamily="34" charset="0"/>
                        </a:rPr>
                        <a:t>:</a:t>
                      </a:r>
                    </a:p>
                  </a:txBody>
                  <a:tcPr anchor="ctr"/>
                </a:tc>
                <a:tc hMerge="1">
                  <a:txBody>
                    <a:bodyPr/>
                    <a:lstStyle/>
                    <a:p>
                      <a:endParaRPr lang="en-GB"/>
                    </a:p>
                  </a:txBody>
                  <a:tcPr/>
                </a:tc>
                <a:extLst>
                  <a:ext uri="{0D108BD9-81ED-4DB2-BD59-A6C34878D82A}">
                    <a16:rowId xmlns:a16="http://schemas.microsoft.com/office/drawing/2014/main" val="1708475780"/>
                  </a:ext>
                </a:extLst>
              </a:tr>
              <a:tr h="182880">
                <a:tc>
                  <a:txBody>
                    <a:bodyPr/>
                    <a:lstStyle/>
                    <a:p>
                      <a:r>
                        <a:rPr lang="en-US" sz="1050">
                          <a:latin typeface="Toyota Type" panose="020B0602020202020204" pitchFamily="34" charset="0"/>
                          <a:cs typeface="Toyota Type" panose="020B0602020202020204" pitchFamily="34" charset="0"/>
                        </a:rPr>
                        <a:t>University of Bristol, </a:t>
                      </a:r>
                      <a:r>
                        <a:rPr lang="en-US" sz="1050">
                          <a:solidFill>
                            <a:srgbClr val="FF2600"/>
                          </a:solidFill>
                          <a:latin typeface="Toyota Type" panose="020B0602020202020204" pitchFamily="34" charset="0"/>
                          <a:cs typeface="Toyota Type" panose="020B0602020202020204" pitchFamily="34" charset="0"/>
                        </a:rPr>
                        <a:t>UK</a:t>
                      </a:r>
                      <a:endParaRPr lang="en-GB" sz="1050">
                        <a:solidFill>
                          <a:srgbClr val="FF2600"/>
                        </a:solidFill>
                        <a:latin typeface="Toyota Type" panose="020B0602020202020204" pitchFamily="34" charset="0"/>
                        <a:cs typeface="Toyota Type" panose="020B0602020202020204" pitchFamily="34" charset="0"/>
                      </a:endParaRPr>
                    </a:p>
                  </a:txBody>
                  <a:tcPr anchor="ctr"/>
                </a:tc>
                <a:tc>
                  <a:txBody>
                    <a:bodyPr/>
                    <a:lstStyle/>
                    <a:p>
                      <a:pPr algn="ctr"/>
                      <a:r>
                        <a:rPr lang="en-US" sz="1050">
                          <a:latin typeface="Toyota Type" panose="020B0602020202020204" pitchFamily="34" charset="0"/>
                          <a:cs typeface="Toyota Type" panose="020B0602020202020204" pitchFamily="34" charset="0"/>
                        </a:rPr>
                        <a:t>41</a:t>
                      </a:r>
                      <a:endParaRPr lang="en-GB" sz="105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3070657046"/>
                  </a:ext>
                </a:extLst>
              </a:tr>
              <a:tr h="182880">
                <a:tc>
                  <a:txBody>
                    <a:bodyPr/>
                    <a:lstStyle/>
                    <a:p>
                      <a:r>
                        <a:rPr lang="en-US" sz="1050">
                          <a:latin typeface="Toyota Type" panose="020B0602020202020204" pitchFamily="34" charset="0"/>
                          <a:cs typeface="Toyota Type" panose="020B0602020202020204" pitchFamily="34" charset="0"/>
                        </a:rPr>
                        <a:t>Chalmers University, </a:t>
                      </a:r>
                      <a:r>
                        <a:rPr lang="en-US" sz="1050">
                          <a:solidFill>
                            <a:srgbClr val="FF2600"/>
                          </a:solidFill>
                          <a:latin typeface="Toyota Type" panose="020B0602020202020204" pitchFamily="34" charset="0"/>
                          <a:cs typeface="Toyota Type" panose="020B0602020202020204" pitchFamily="34" charset="0"/>
                        </a:rPr>
                        <a:t>UK</a:t>
                      </a:r>
                      <a:endParaRPr lang="en-GB" sz="1050">
                        <a:solidFill>
                          <a:srgbClr val="FF2600"/>
                        </a:solidFill>
                        <a:latin typeface="Toyota Type" panose="020B0602020202020204" pitchFamily="34" charset="0"/>
                        <a:cs typeface="Toyota Type" panose="020B0602020202020204" pitchFamily="34" charset="0"/>
                      </a:endParaRPr>
                    </a:p>
                  </a:txBody>
                  <a:tcPr anchor="ctr"/>
                </a:tc>
                <a:tc>
                  <a:txBody>
                    <a:bodyPr/>
                    <a:lstStyle/>
                    <a:p>
                      <a:pPr algn="ctr"/>
                      <a:r>
                        <a:rPr lang="en-US" sz="1050">
                          <a:latin typeface="Toyota Type" panose="020B0602020202020204" pitchFamily="34" charset="0"/>
                          <a:cs typeface="Toyota Type" panose="020B0602020202020204" pitchFamily="34" charset="0"/>
                        </a:rPr>
                        <a:t>33</a:t>
                      </a:r>
                      <a:endParaRPr lang="en-GB" sz="105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2625105784"/>
                  </a:ext>
                </a:extLst>
              </a:tr>
              <a:tr h="182880">
                <a:tc>
                  <a:txBody>
                    <a:bodyPr/>
                    <a:lstStyle/>
                    <a:p>
                      <a:r>
                        <a:rPr lang="en-US" sz="1050">
                          <a:latin typeface="Toyota Type" panose="020B0602020202020204" pitchFamily="34" charset="0"/>
                          <a:cs typeface="Toyota Type" panose="020B0602020202020204" pitchFamily="34" charset="0"/>
                        </a:rPr>
                        <a:t>University of Padova, </a:t>
                      </a:r>
                      <a:r>
                        <a:rPr lang="en-US" sz="1050">
                          <a:solidFill>
                            <a:srgbClr val="FF2600"/>
                          </a:solidFill>
                          <a:latin typeface="Toyota Type" panose="020B0602020202020204" pitchFamily="34" charset="0"/>
                          <a:cs typeface="Toyota Type" panose="020B0602020202020204" pitchFamily="34" charset="0"/>
                        </a:rPr>
                        <a:t>Italy</a:t>
                      </a:r>
                      <a:endParaRPr lang="en-GB" sz="1050">
                        <a:solidFill>
                          <a:srgbClr val="FF2600"/>
                        </a:solidFill>
                        <a:latin typeface="Toyota Type" panose="020B0602020202020204" pitchFamily="34" charset="0"/>
                        <a:cs typeface="Toyota Type" panose="020B0602020202020204" pitchFamily="34" charset="0"/>
                      </a:endParaRPr>
                    </a:p>
                  </a:txBody>
                  <a:tcPr anchor="ctr"/>
                </a:tc>
                <a:tc>
                  <a:txBody>
                    <a:bodyPr/>
                    <a:lstStyle/>
                    <a:p>
                      <a:pPr algn="ctr"/>
                      <a:r>
                        <a:rPr lang="en-US" sz="1050">
                          <a:latin typeface="Toyota Type" panose="020B0602020202020204" pitchFamily="34" charset="0"/>
                          <a:cs typeface="Toyota Type" panose="020B0602020202020204" pitchFamily="34" charset="0"/>
                        </a:rPr>
                        <a:t>31</a:t>
                      </a:r>
                      <a:endParaRPr lang="en-GB" sz="105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1419003905"/>
                  </a:ext>
                </a:extLst>
              </a:tr>
            </a:tbl>
          </a:graphicData>
        </a:graphic>
      </p:graphicFrame>
      <p:graphicFrame>
        <p:nvGraphicFramePr>
          <p:cNvPr id="15" name="Table 4">
            <a:extLst>
              <a:ext uri="{FF2B5EF4-FFF2-40B4-BE49-F238E27FC236}">
                <a16:creationId xmlns:a16="http://schemas.microsoft.com/office/drawing/2014/main" id="{E287729C-4BC5-42B2-B9C5-6E6F939983BC}"/>
              </a:ext>
            </a:extLst>
          </p:cNvPr>
          <p:cNvGraphicFramePr>
            <a:graphicFrameLocks noGrp="1"/>
          </p:cNvGraphicFramePr>
          <p:nvPr>
            <p:extLst>
              <p:ext uri="{D42A27DB-BD31-4B8C-83A1-F6EECF244321}">
                <p14:modId xmlns:p14="http://schemas.microsoft.com/office/powerpoint/2010/main" val="913130841"/>
              </p:ext>
            </p:extLst>
          </p:nvPr>
        </p:nvGraphicFramePr>
        <p:xfrm>
          <a:off x="5040402" y="1866001"/>
          <a:ext cx="3644900" cy="1125220"/>
        </p:xfrm>
        <a:graphic>
          <a:graphicData uri="http://schemas.openxmlformats.org/drawingml/2006/table">
            <a:tbl>
              <a:tblPr firstRow="1">
                <a:tableStyleId>{073A0DAA-6AF3-43AB-8588-CEC1D06C72B9}</a:tableStyleId>
              </a:tblPr>
              <a:tblGrid>
                <a:gridCol w="2165333">
                  <a:extLst>
                    <a:ext uri="{9D8B030D-6E8A-4147-A177-3AD203B41FA5}">
                      <a16:colId xmlns:a16="http://schemas.microsoft.com/office/drawing/2014/main" val="2854206457"/>
                    </a:ext>
                  </a:extLst>
                </a:gridCol>
                <a:gridCol w="1479567">
                  <a:extLst>
                    <a:ext uri="{9D8B030D-6E8A-4147-A177-3AD203B41FA5}">
                      <a16:colId xmlns:a16="http://schemas.microsoft.com/office/drawing/2014/main" val="285022105"/>
                    </a:ext>
                  </a:extLst>
                </a:gridCol>
              </a:tblGrid>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dirty="0">
                          <a:latin typeface="Toyota Type" panose="020B0602020202020204" pitchFamily="34" charset="0"/>
                          <a:cs typeface="Toyota Type" panose="020B0602020202020204" pitchFamily="34" charset="0"/>
                        </a:rPr>
                        <a:t>[Example]: </a:t>
                      </a:r>
                      <a:r>
                        <a:rPr lang="en-US" sz="1200" b="0" dirty="0">
                          <a:latin typeface="Toyota Type" panose="020B0602020202020204" pitchFamily="34" charset="0"/>
                          <a:cs typeface="Toyota Type" panose="020B0602020202020204" pitchFamily="34" charset="0"/>
                        </a:rPr>
                        <a:t>Top 3 </a:t>
                      </a:r>
                      <a:r>
                        <a:rPr lang="en-US" sz="1200" b="1" dirty="0">
                          <a:latin typeface="Toyota Type" panose="020B0602020202020204" pitchFamily="34" charset="0"/>
                          <a:cs typeface="Toyota Type" panose="020B0602020202020204" pitchFamily="34" charset="0"/>
                        </a:rPr>
                        <a:t>Affiliations</a:t>
                      </a:r>
                      <a:r>
                        <a:rPr lang="en-US" sz="1200" b="0" dirty="0">
                          <a:latin typeface="Toyota Type" panose="020B0602020202020204" pitchFamily="34" charset="0"/>
                          <a:cs typeface="Toyota Type" panose="020B0602020202020204" pitchFamily="34" charset="0"/>
                        </a:rPr>
                        <a:t> for </a:t>
                      </a:r>
                      <a:r>
                        <a:rPr lang="en-US" sz="1200" b="1" dirty="0">
                          <a:solidFill>
                            <a:srgbClr val="FF2600"/>
                          </a:solidFill>
                          <a:latin typeface="Toyota Type" panose="020B0602020202020204" pitchFamily="34" charset="0"/>
                          <a:cs typeface="Toyota Type" panose="020B0602020202020204" pitchFamily="34" charset="0"/>
                        </a:rPr>
                        <a:t>GaN</a:t>
                      </a:r>
                      <a:r>
                        <a:rPr lang="en-US" sz="1200" b="0" dirty="0">
                          <a:latin typeface="Toyota Type" panose="020B0602020202020204" pitchFamily="34" charset="0"/>
                          <a:cs typeface="Toyota Type" panose="020B0602020202020204" pitchFamily="34" charset="0"/>
                        </a:rPr>
                        <a:t> in </a:t>
                      </a:r>
                      <a:r>
                        <a:rPr lang="en-US" sz="1200" b="1" dirty="0">
                          <a:solidFill>
                            <a:srgbClr val="FF2600"/>
                          </a:solidFill>
                          <a:latin typeface="Toyota Type" panose="020B0602020202020204" pitchFamily="34" charset="0"/>
                          <a:cs typeface="Toyota Type" panose="020B0602020202020204" pitchFamily="34" charset="0"/>
                        </a:rPr>
                        <a:t>Italy</a:t>
                      </a:r>
                      <a:r>
                        <a:rPr lang="en-US" sz="1100" b="0" dirty="0">
                          <a:latin typeface="Toyota Type" panose="020B0602020202020204" pitchFamily="34" charset="0"/>
                          <a:cs typeface="Toyota Type" panose="020B0602020202020204" pitchFamily="34" charset="0"/>
                        </a:rPr>
                        <a:t>:</a:t>
                      </a:r>
                    </a:p>
                  </a:txBody>
                  <a:tcPr anchor="ctr"/>
                </a:tc>
                <a:tc hMerge="1">
                  <a:txBody>
                    <a:bodyPr/>
                    <a:lstStyle/>
                    <a:p>
                      <a:endParaRPr lang="en-GB"/>
                    </a:p>
                  </a:txBody>
                  <a:tcPr/>
                </a:tc>
                <a:extLst>
                  <a:ext uri="{0D108BD9-81ED-4DB2-BD59-A6C34878D82A}">
                    <a16:rowId xmlns:a16="http://schemas.microsoft.com/office/drawing/2014/main" val="1708475780"/>
                  </a:ext>
                </a:extLst>
              </a:tr>
              <a:tr h="182880">
                <a:tc>
                  <a:txBody>
                    <a:bodyPr/>
                    <a:lstStyle/>
                    <a:p>
                      <a:r>
                        <a:rPr lang="en-US" sz="1050">
                          <a:latin typeface="Toyota Type" panose="020B0602020202020204" pitchFamily="34" charset="0"/>
                          <a:cs typeface="Toyota Type" panose="020B0602020202020204" pitchFamily="34" charset="0"/>
                        </a:rPr>
                        <a:t>University of Padova, </a:t>
                      </a:r>
                      <a:r>
                        <a:rPr lang="en-US" sz="1050">
                          <a:solidFill>
                            <a:srgbClr val="FF2600"/>
                          </a:solidFill>
                          <a:latin typeface="Toyota Type" panose="020B0602020202020204" pitchFamily="34" charset="0"/>
                          <a:cs typeface="Toyota Type" panose="020B0602020202020204" pitchFamily="34" charset="0"/>
                        </a:rPr>
                        <a:t>Italy</a:t>
                      </a:r>
                      <a:endParaRPr lang="en-GB" sz="1050">
                        <a:solidFill>
                          <a:srgbClr val="FF2600"/>
                        </a:solidFill>
                        <a:latin typeface="Toyota Type" panose="020B0602020202020204" pitchFamily="34" charset="0"/>
                        <a:cs typeface="Toyota Type" panose="020B0602020202020204" pitchFamily="34" charset="0"/>
                      </a:endParaRPr>
                    </a:p>
                  </a:txBody>
                  <a:tcPr anchor="ctr"/>
                </a:tc>
                <a:tc>
                  <a:txBody>
                    <a:bodyPr/>
                    <a:lstStyle/>
                    <a:p>
                      <a:pPr algn="ctr"/>
                      <a:r>
                        <a:rPr lang="en-US" sz="1050">
                          <a:latin typeface="Toyota Type" panose="020B0602020202020204" pitchFamily="34" charset="0"/>
                          <a:cs typeface="Toyota Type" panose="020B0602020202020204" pitchFamily="34" charset="0"/>
                        </a:rPr>
                        <a:t>31</a:t>
                      </a:r>
                      <a:endParaRPr lang="en-GB" sz="105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3070657046"/>
                  </a:ext>
                </a:extLst>
              </a:tr>
              <a:tr h="182880">
                <a:tc>
                  <a:txBody>
                    <a:bodyPr/>
                    <a:lstStyle/>
                    <a:p>
                      <a:r>
                        <a:rPr lang="en-US" sz="1050">
                          <a:latin typeface="Toyota Type" panose="020B0602020202020204" pitchFamily="34" charset="0"/>
                          <a:cs typeface="Toyota Type" panose="020B0602020202020204" pitchFamily="34" charset="0"/>
                        </a:rPr>
                        <a:t>University of Bologna, </a:t>
                      </a:r>
                      <a:r>
                        <a:rPr lang="en-US" sz="1050">
                          <a:solidFill>
                            <a:srgbClr val="FF2600"/>
                          </a:solidFill>
                          <a:latin typeface="Toyota Type" panose="020B0602020202020204" pitchFamily="34" charset="0"/>
                          <a:cs typeface="Toyota Type" panose="020B0602020202020204" pitchFamily="34" charset="0"/>
                        </a:rPr>
                        <a:t>Italy</a:t>
                      </a:r>
                      <a:endParaRPr lang="en-GB" sz="1050">
                        <a:solidFill>
                          <a:srgbClr val="FF2600"/>
                        </a:solidFill>
                        <a:latin typeface="Toyota Type" panose="020B0602020202020204" pitchFamily="34" charset="0"/>
                        <a:cs typeface="Toyota Type" panose="020B0602020202020204" pitchFamily="34" charset="0"/>
                      </a:endParaRPr>
                    </a:p>
                  </a:txBody>
                  <a:tcPr anchor="ctr"/>
                </a:tc>
                <a:tc>
                  <a:txBody>
                    <a:bodyPr/>
                    <a:lstStyle/>
                    <a:p>
                      <a:pPr algn="ctr"/>
                      <a:r>
                        <a:rPr lang="en-US" sz="1050">
                          <a:latin typeface="Toyota Type" panose="020B0602020202020204" pitchFamily="34" charset="0"/>
                          <a:cs typeface="Toyota Type" panose="020B0602020202020204" pitchFamily="34" charset="0"/>
                        </a:rPr>
                        <a:t>12</a:t>
                      </a:r>
                      <a:endParaRPr lang="en-GB" sz="105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2625105784"/>
                  </a:ext>
                </a:extLst>
              </a:tr>
              <a:tr h="182880">
                <a:tc>
                  <a:txBody>
                    <a:bodyPr/>
                    <a:lstStyle/>
                    <a:p>
                      <a:r>
                        <a:rPr lang="en-US" sz="1050">
                          <a:latin typeface="Toyota Type" panose="020B0602020202020204" pitchFamily="34" charset="0"/>
                          <a:cs typeface="Toyota Type" panose="020B0602020202020204" pitchFamily="34" charset="0"/>
                        </a:rPr>
                        <a:t>University of Catania, </a:t>
                      </a:r>
                      <a:r>
                        <a:rPr lang="en-US" sz="1050">
                          <a:solidFill>
                            <a:srgbClr val="FF2600"/>
                          </a:solidFill>
                          <a:latin typeface="Toyota Type" panose="020B0602020202020204" pitchFamily="34" charset="0"/>
                          <a:cs typeface="Toyota Type" panose="020B0602020202020204" pitchFamily="34" charset="0"/>
                        </a:rPr>
                        <a:t>Italy</a:t>
                      </a:r>
                      <a:endParaRPr lang="en-GB" sz="1050">
                        <a:solidFill>
                          <a:srgbClr val="FF2600"/>
                        </a:solidFill>
                        <a:latin typeface="Toyota Type" panose="020B0602020202020204" pitchFamily="34" charset="0"/>
                        <a:cs typeface="Toyota Type" panose="020B0602020202020204" pitchFamily="34" charset="0"/>
                      </a:endParaRPr>
                    </a:p>
                  </a:txBody>
                  <a:tcPr anchor="ctr"/>
                </a:tc>
                <a:tc>
                  <a:txBody>
                    <a:bodyPr/>
                    <a:lstStyle/>
                    <a:p>
                      <a:pPr algn="ctr"/>
                      <a:r>
                        <a:rPr lang="en-US" sz="1050">
                          <a:latin typeface="Toyota Type" panose="020B0602020202020204" pitchFamily="34" charset="0"/>
                          <a:cs typeface="Toyota Type" panose="020B0602020202020204" pitchFamily="34" charset="0"/>
                        </a:rPr>
                        <a:t>4</a:t>
                      </a:r>
                      <a:endParaRPr lang="en-GB" sz="105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1419003905"/>
                  </a:ext>
                </a:extLst>
              </a:tr>
            </a:tbl>
          </a:graphicData>
        </a:graphic>
      </p:graphicFrame>
      <p:sp>
        <p:nvSpPr>
          <p:cNvPr id="24" name="Oval 23">
            <a:extLst>
              <a:ext uri="{FF2B5EF4-FFF2-40B4-BE49-F238E27FC236}">
                <a16:creationId xmlns:a16="http://schemas.microsoft.com/office/drawing/2014/main" id="{06C0FEFF-09DC-4E7F-8516-33A4C60CBA31}"/>
              </a:ext>
            </a:extLst>
          </p:cNvPr>
          <p:cNvSpPr/>
          <p:nvPr/>
        </p:nvSpPr>
        <p:spPr bwMode="auto">
          <a:xfrm>
            <a:off x="3995637" y="173621"/>
            <a:ext cx="1152724" cy="495300"/>
          </a:xfrm>
          <a:prstGeom prst="ellipse">
            <a:avLst/>
          </a:prstGeom>
          <a:solidFill>
            <a:schemeClr val="bg1"/>
          </a:solidFill>
          <a:ln w="2857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a:solidFill>
                  <a:srgbClr val="000000"/>
                </a:solidFill>
                <a:latin typeface="Toyota Type" panose="020B0602020202020204" pitchFamily="34" charset="0"/>
                <a:ea typeface="ＭＳ Ｐゴシック" charset="0"/>
                <a:cs typeface="Toyota Type" panose="020B0602020202020204" pitchFamily="34" charset="0"/>
              </a:rPr>
              <a:t>Year: all</a:t>
            </a:r>
            <a:endParaRPr kumimoji="0" lang="en-GB" sz="1200" b="0" i="0" u="none" strike="noStrike" cap="none" normalizeH="0" baseline="0">
              <a:ln>
                <a:noFill/>
              </a:ln>
              <a:solidFill>
                <a:srgbClr val="000000"/>
              </a:solidFill>
              <a:effectLst/>
              <a:latin typeface="Toyota Type" panose="020B0602020202020204" pitchFamily="34" charset="0"/>
              <a:ea typeface="ＭＳ Ｐゴシック" charset="0"/>
              <a:cs typeface="Toyota Type" panose="020B0602020202020204" pitchFamily="34" charset="0"/>
            </a:endParaRPr>
          </a:p>
        </p:txBody>
      </p:sp>
      <p:sp>
        <p:nvSpPr>
          <p:cNvPr id="25" name="Oval 24">
            <a:extLst>
              <a:ext uri="{FF2B5EF4-FFF2-40B4-BE49-F238E27FC236}">
                <a16:creationId xmlns:a16="http://schemas.microsoft.com/office/drawing/2014/main" id="{1A8CEEB3-D348-49B7-BCF4-FE97DBA35D59}"/>
              </a:ext>
            </a:extLst>
          </p:cNvPr>
          <p:cNvSpPr/>
          <p:nvPr/>
        </p:nvSpPr>
        <p:spPr bwMode="auto">
          <a:xfrm>
            <a:off x="3938001" y="788125"/>
            <a:ext cx="1267996" cy="495300"/>
          </a:xfrm>
          <a:prstGeom prst="ellipse">
            <a:avLst/>
          </a:prstGeom>
          <a:solidFill>
            <a:schemeClr val="bg1"/>
          </a:solidFill>
          <a:ln w="2857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a:solidFill>
                  <a:srgbClr val="000000"/>
                </a:solidFill>
                <a:latin typeface="Toyota Type" panose="020B0602020202020204" pitchFamily="34" charset="0"/>
                <a:ea typeface="ＭＳ Ｐゴシック" charset="0"/>
                <a:cs typeface="Toyota Type" panose="020B0602020202020204" pitchFamily="34" charset="0"/>
              </a:rPr>
              <a:t>Category: GaN</a:t>
            </a:r>
            <a:endParaRPr kumimoji="0" lang="en-GB" sz="1200" b="0" i="0" u="none" strike="noStrike" cap="none" normalizeH="0" baseline="0" dirty="0">
              <a:ln>
                <a:noFill/>
              </a:ln>
              <a:solidFill>
                <a:srgbClr val="000000"/>
              </a:solidFill>
              <a:effectLst/>
              <a:latin typeface="Toyota Type" panose="020B0602020202020204" pitchFamily="34" charset="0"/>
              <a:ea typeface="ＭＳ Ｐゴシック" charset="0"/>
              <a:cs typeface="Toyota Type" panose="020B0602020202020204" pitchFamily="34" charset="0"/>
            </a:endParaRPr>
          </a:p>
        </p:txBody>
      </p:sp>
      <p:cxnSp>
        <p:nvCxnSpPr>
          <p:cNvPr id="27" name="Straight Arrow Connector 26">
            <a:extLst>
              <a:ext uri="{FF2B5EF4-FFF2-40B4-BE49-F238E27FC236}">
                <a16:creationId xmlns:a16="http://schemas.microsoft.com/office/drawing/2014/main" id="{E23DC5CB-7A36-44CA-A992-8AEBDBC563BF}"/>
              </a:ext>
            </a:extLst>
          </p:cNvPr>
          <p:cNvCxnSpPr/>
          <p:nvPr/>
        </p:nvCxnSpPr>
        <p:spPr bwMode="auto">
          <a:xfrm flipH="1">
            <a:off x="3477708" y="1344915"/>
            <a:ext cx="938903" cy="47157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513B7413-AA97-4A09-9495-4A6E74DE7F47}"/>
              </a:ext>
            </a:extLst>
          </p:cNvPr>
          <p:cNvCxnSpPr>
            <a:cxnSpLocks/>
          </p:cNvCxnSpPr>
          <p:nvPr/>
        </p:nvCxnSpPr>
        <p:spPr bwMode="auto">
          <a:xfrm>
            <a:off x="4689038" y="1344915"/>
            <a:ext cx="1114662" cy="47157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a:extLst>
              <a:ext uri="{FF2B5EF4-FFF2-40B4-BE49-F238E27FC236}">
                <a16:creationId xmlns:a16="http://schemas.microsoft.com/office/drawing/2014/main" id="{6AF578EF-CA0E-4540-9985-77964AEAEEB4}"/>
              </a:ext>
            </a:extLst>
          </p:cNvPr>
          <p:cNvSpPr txBox="1"/>
          <p:nvPr/>
        </p:nvSpPr>
        <p:spPr>
          <a:xfrm>
            <a:off x="1659043" y="1245566"/>
            <a:ext cx="1293944" cy="523220"/>
          </a:xfrm>
          <a:prstGeom prst="rect">
            <a:avLst/>
          </a:prstGeom>
          <a:noFill/>
        </p:spPr>
        <p:txBody>
          <a:bodyPr wrap="none" rtlCol="0">
            <a:spAutoFit/>
          </a:bodyPr>
          <a:lstStyle/>
          <a:p>
            <a:pPr algn="ctr"/>
            <a:r>
              <a:rPr lang="en-US" sz="1400" i="1">
                <a:latin typeface="Toyota Type" panose="020B0602020202020204" pitchFamily="34" charset="0"/>
                <a:cs typeface="Toyota Type" panose="020B0602020202020204" pitchFamily="34" charset="0"/>
              </a:rPr>
              <a:t>Affiliation</a:t>
            </a:r>
            <a:br>
              <a:rPr lang="en-US" sz="1400" i="1">
                <a:latin typeface="Toyota Type" panose="020B0602020202020204" pitchFamily="34" charset="0"/>
                <a:cs typeface="Toyota Type" panose="020B0602020202020204" pitchFamily="34" charset="0"/>
              </a:rPr>
            </a:br>
            <a:r>
              <a:rPr lang="en-US" sz="1400" i="1" u="sng">
                <a:latin typeface="Toyota Type" panose="020B0602020202020204" pitchFamily="34" charset="0"/>
                <a:cs typeface="Toyota Type" panose="020B0602020202020204" pitchFamily="34" charset="0"/>
              </a:rPr>
              <a:t>by Continent</a:t>
            </a:r>
            <a:endParaRPr lang="en-GB" sz="1400" i="1" u="sng">
              <a:latin typeface="Toyota Type" panose="020B0602020202020204" pitchFamily="34" charset="0"/>
              <a:cs typeface="Toyota Type" panose="020B0602020202020204" pitchFamily="34" charset="0"/>
            </a:endParaRPr>
          </a:p>
        </p:txBody>
      </p:sp>
      <p:sp>
        <p:nvSpPr>
          <p:cNvPr id="32" name="TextBox 31">
            <a:extLst>
              <a:ext uri="{FF2B5EF4-FFF2-40B4-BE49-F238E27FC236}">
                <a16:creationId xmlns:a16="http://schemas.microsoft.com/office/drawing/2014/main" id="{C29F11FC-4E7A-47D3-976B-B6E0E0F5DEDB}"/>
              </a:ext>
            </a:extLst>
          </p:cNvPr>
          <p:cNvSpPr txBox="1"/>
          <p:nvPr/>
        </p:nvSpPr>
        <p:spPr>
          <a:xfrm>
            <a:off x="6630709" y="1233097"/>
            <a:ext cx="1119217" cy="523220"/>
          </a:xfrm>
          <a:prstGeom prst="rect">
            <a:avLst/>
          </a:prstGeom>
          <a:noFill/>
        </p:spPr>
        <p:txBody>
          <a:bodyPr wrap="none" rtlCol="0">
            <a:spAutoFit/>
          </a:bodyPr>
          <a:lstStyle/>
          <a:p>
            <a:pPr algn="ctr"/>
            <a:r>
              <a:rPr lang="en-US" sz="1400" i="1">
                <a:latin typeface="Toyota Type" panose="020B0602020202020204" pitchFamily="34" charset="0"/>
                <a:cs typeface="Toyota Type" panose="020B0602020202020204" pitchFamily="34" charset="0"/>
              </a:rPr>
              <a:t>Affiliation</a:t>
            </a:r>
            <a:br>
              <a:rPr lang="en-US" sz="1400" i="1">
                <a:latin typeface="Toyota Type" panose="020B0602020202020204" pitchFamily="34" charset="0"/>
                <a:cs typeface="Toyota Type" panose="020B0602020202020204" pitchFamily="34" charset="0"/>
              </a:rPr>
            </a:br>
            <a:r>
              <a:rPr lang="en-US" sz="1400" i="1" u="sng">
                <a:latin typeface="Toyota Type" panose="020B0602020202020204" pitchFamily="34" charset="0"/>
                <a:cs typeface="Toyota Type" panose="020B0602020202020204" pitchFamily="34" charset="0"/>
              </a:rPr>
              <a:t>by Country</a:t>
            </a:r>
            <a:endParaRPr lang="en-GB" sz="1400" i="1" u="sng">
              <a:latin typeface="Toyota Type" panose="020B0602020202020204" pitchFamily="34" charset="0"/>
              <a:cs typeface="Toyota Type" panose="020B0602020202020204" pitchFamily="34" charset="0"/>
            </a:endParaRPr>
          </a:p>
        </p:txBody>
      </p:sp>
      <p:sp>
        <p:nvSpPr>
          <p:cNvPr id="33" name="Arrow: Down 32">
            <a:extLst>
              <a:ext uri="{FF2B5EF4-FFF2-40B4-BE49-F238E27FC236}">
                <a16:creationId xmlns:a16="http://schemas.microsoft.com/office/drawing/2014/main" id="{413FFEF0-BD21-43CC-8904-3E7CBB2F3052}"/>
              </a:ext>
            </a:extLst>
          </p:cNvPr>
          <p:cNvSpPr/>
          <p:nvPr/>
        </p:nvSpPr>
        <p:spPr bwMode="auto">
          <a:xfrm>
            <a:off x="2133600" y="3056383"/>
            <a:ext cx="327660" cy="33031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4" name="Arrow: Down 33">
            <a:extLst>
              <a:ext uri="{FF2B5EF4-FFF2-40B4-BE49-F238E27FC236}">
                <a16:creationId xmlns:a16="http://schemas.microsoft.com/office/drawing/2014/main" id="{38A850BB-D2BA-4A22-951D-39EE9CD6E166}"/>
              </a:ext>
            </a:extLst>
          </p:cNvPr>
          <p:cNvSpPr/>
          <p:nvPr/>
        </p:nvSpPr>
        <p:spPr bwMode="auto">
          <a:xfrm>
            <a:off x="7040518" y="3062805"/>
            <a:ext cx="327660" cy="33031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pic>
        <p:nvPicPr>
          <p:cNvPr id="38" name="Picture 37">
            <a:extLst>
              <a:ext uri="{FF2B5EF4-FFF2-40B4-BE49-F238E27FC236}">
                <a16:creationId xmlns:a16="http://schemas.microsoft.com/office/drawing/2014/main" id="{DD5B9792-E9FC-4E1D-8632-8116307E98F9}"/>
              </a:ext>
            </a:extLst>
          </p:cNvPr>
          <p:cNvPicPr>
            <a:picLocks noChangeAspect="1"/>
          </p:cNvPicPr>
          <p:nvPr/>
        </p:nvPicPr>
        <p:blipFill rotWithShape="1">
          <a:blip r:embed="rId4"/>
          <a:srcRect l="10834" t="16187" r="14000" b="53049"/>
          <a:stretch/>
        </p:blipFill>
        <p:spPr>
          <a:xfrm>
            <a:off x="4984162" y="3449019"/>
            <a:ext cx="3929261" cy="913022"/>
          </a:xfrm>
          <a:prstGeom prst="rect">
            <a:avLst/>
          </a:prstGeom>
          <a:ln>
            <a:solidFill>
              <a:schemeClr val="tx1"/>
            </a:solidFill>
          </a:ln>
        </p:spPr>
      </p:pic>
      <p:pic>
        <p:nvPicPr>
          <p:cNvPr id="40" name="Picture 39">
            <a:extLst>
              <a:ext uri="{FF2B5EF4-FFF2-40B4-BE49-F238E27FC236}">
                <a16:creationId xmlns:a16="http://schemas.microsoft.com/office/drawing/2014/main" id="{0D406154-F39F-402C-90FE-57F0CE53C7AB}"/>
              </a:ext>
            </a:extLst>
          </p:cNvPr>
          <p:cNvPicPr>
            <a:picLocks noChangeAspect="1"/>
          </p:cNvPicPr>
          <p:nvPr/>
        </p:nvPicPr>
        <p:blipFill rotWithShape="1">
          <a:blip r:embed="rId5"/>
          <a:srcRect l="10833" t="16188" r="14083" b="50852"/>
          <a:stretch/>
        </p:blipFill>
        <p:spPr>
          <a:xfrm>
            <a:off x="343416" y="3437426"/>
            <a:ext cx="3875464" cy="921522"/>
          </a:xfrm>
          <a:prstGeom prst="rect">
            <a:avLst/>
          </a:prstGeom>
          <a:ln>
            <a:solidFill>
              <a:srgbClr val="000000"/>
            </a:solidFill>
          </a:ln>
        </p:spPr>
      </p:pic>
      <p:sp>
        <p:nvSpPr>
          <p:cNvPr id="41" name="TextBox 40">
            <a:extLst>
              <a:ext uri="{FF2B5EF4-FFF2-40B4-BE49-F238E27FC236}">
                <a16:creationId xmlns:a16="http://schemas.microsoft.com/office/drawing/2014/main" id="{A178AE6A-BCB5-45D5-ACF2-F150963EC58E}"/>
              </a:ext>
            </a:extLst>
          </p:cNvPr>
          <p:cNvSpPr txBox="1"/>
          <p:nvPr/>
        </p:nvSpPr>
        <p:spPr>
          <a:xfrm>
            <a:off x="5261413" y="251460"/>
            <a:ext cx="258404" cy="923330"/>
          </a:xfrm>
          <a:prstGeom prst="rect">
            <a:avLst/>
          </a:prstGeom>
          <a:noFill/>
        </p:spPr>
        <p:txBody>
          <a:bodyPr wrap="none" rtlCol="0">
            <a:spAutoFit/>
          </a:bodyPr>
          <a:lstStyle/>
          <a:p>
            <a:pPr algn="ctr"/>
            <a:r>
              <a:rPr lang="en-US" sz="900">
                <a:latin typeface="Toyota Type" panose="020B0602020202020204" pitchFamily="34" charset="0"/>
                <a:cs typeface="Toyota Type" panose="020B0602020202020204" pitchFamily="34" charset="0"/>
              </a:rPr>
              <a:t>F</a:t>
            </a:r>
            <a:br>
              <a:rPr lang="en-US" sz="900">
                <a:latin typeface="Toyota Type" panose="020B0602020202020204" pitchFamily="34" charset="0"/>
                <a:cs typeface="Toyota Type" panose="020B0602020202020204" pitchFamily="34" charset="0"/>
              </a:rPr>
            </a:br>
            <a:r>
              <a:rPr lang="en-US" sz="900">
                <a:latin typeface="Toyota Type" panose="020B0602020202020204" pitchFamily="34" charset="0"/>
                <a:cs typeface="Toyota Type" panose="020B0602020202020204" pitchFamily="34" charset="0"/>
              </a:rPr>
              <a:t>I</a:t>
            </a:r>
            <a:br>
              <a:rPr lang="en-US" sz="900">
                <a:latin typeface="Toyota Type" panose="020B0602020202020204" pitchFamily="34" charset="0"/>
                <a:cs typeface="Toyota Type" panose="020B0602020202020204" pitchFamily="34" charset="0"/>
              </a:rPr>
            </a:br>
            <a:r>
              <a:rPr lang="en-US" sz="900">
                <a:latin typeface="Toyota Type" panose="020B0602020202020204" pitchFamily="34" charset="0"/>
                <a:cs typeface="Toyota Type" panose="020B0602020202020204" pitchFamily="34" charset="0"/>
              </a:rPr>
              <a:t>L</a:t>
            </a:r>
            <a:br>
              <a:rPr lang="en-US" sz="900">
                <a:latin typeface="Toyota Type" panose="020B0602020202020204" pitchFamily="34" charset="0"/>
                <a:cs typeface="Toyota Type" panose="020B0602020202020204" pitchFamily="34" charset="0"/>
              </a:rPr>
            </a:br>
            <a:r>
              <a:rPr lang="en-US" sz="900">
                <a:latin typeface="Toyota Type" panose="020B0602020202020204" pitchFamily="34" charset="0"/>
                <a:cs typeface="Toyota Type" panose="020B0602020202020204" pitchFamily="34" charset="0"/>
              </a:rPr>
              <a:t>T</a:t>
            </a:r>
            <a:br>
              <a:rPr lang="en-US" sz="900">
                <a:latin typeface="Toyota Type" panose="020B0602020202020204" pitchFamily="34" charset="0"/>
                <a:cs typeface="Toyota Type" panose="020B0602020202020204" pitchFamily="34" charset="0"/>
              </a:rPr>
            </a:br>
            <a:r>
              <a:rPr lang="en-US" sz="900">
                <a:latin typeface="Toyota Type" panose="020B0602020202020204" pitchFamily="34" charset="0"/>
                <a:cs typeface="Toyota Type" panose="020B0602020202020204" pitchFamily="34" charset="0"/>
              </a:rPr>
              <a:t>E</a:t>
            </a:r>
            <a:br>
              <a:rPr lang="en-US" sz="900">
                <a:latin typeface="Toyota Type" panose="020B0602020202020204" pitchFamily="34" charset="0"/>
                <a:cs typeface="Toyota Type" panose="020B0602020202020204" pitchFamily="34" charset="0"/>
              </a:rPr>
            </a:br>
            <a:r>
              <a:rPr lang="en-US" sz="900">
                <a:latin typeface="Toyota Type" panose="020B0602020202020204" pitchFamily="34" charset="0"/>
                <a:cs typeface="Toyota Type" panose="020B0602020202020204" pitchFamily="34" charset="0"/>
              </a:rPr>
              <a:t>R</a:t>
            </a:r>
            <a:endParaRPr lang="en-GB" sz="900">
              <a:latin typeface="Toyota Type" panose="020B0602020202020204" pitchFamily="34" charset="0"/>
              <a:cs typeface="Toyota Type" panose="020B0602020202020204" pitchFamily="34" charset="0"/>
            </a:endParaRPr>
          </a:p>
        </p:txBody>
      </p:sp>
    </p:spTree>
    <p:extLst>
      <p:ext uri="{BB962C8B-B14F-4D97-AF65-F5344CB8AC3E}">
        <p14:creationId xmlns:p14="http://schemas.microsoft.com/office/powerpoint/2010/main" val="3094070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A08FB8-D00F-44F8-AE6A-ED45A5964FFA}"/>
              </a:ext>
            </a:extLst>
          </p:cNvPr>
          <p:cNvSpPr txBox="1"/>
          <p:nvPr/>
        </p:nvSpPr>
        <p:spPr>
          <a:xfrm>
            <a:off x="2555076" y="4500404"/>
            <a:ext cx="4918808" cy="461665"/>
          </a:xfrm>
          <a:prstGeom prst="rect">
            <a:avLst/>
          </a:prstGeom>
          <a:solidFill>
            <a:schemeClr val="bg1"/>
          </a:solidFill>
          <a:ln w="38100">
            <a:solidFill>
              <a:srgbClr val="00B050"/>
            </a:solidFill>
          </a:ln>
        </p:spPr>
        <p:txBody>
          <a:bodyPr wrap="square" rtlCol="0">
            <a:spAutoFit/>
          </a:bodyPr>
          <a:lstStyle/>
          <a:p>
            <a:pPr marL="285750" indent="-285750">
              <a:buFont typeface="Arial" panose="020B0604020202020204" pitchFamily="34" charset="0"/>
              <a:buChar char="•"/>
            </a:pPr>
            <a:r>
              <a:rPr lang="en-US" sz="1200">
                <a:latin typeface="Toyota Type" panose="020B0602020202020204" pitchFamily="34" charset="0"/>
                <a:cs typeface="Toyota Type" panose="020B0602020202020204" pitchFamily="34" charset="0"/>
              </a:rPr>
              <a:t>Able to </a:t>
            </a:r>
            <a:r>
              <a:rPr lang="en-US" sz="1200" b="1">
                <a:latin typeface="Toyota Type" panose="020B0602020202020204" pitchFamily="34" charset="0"/>
                <a:cs typeface="Toyota Type" panose="020B0602020202020204" pitchFamily="34" charset="0"/>
              </a:rPr>
              <a:t>visualize </a:t>
            </a:r>
            <a:r>
              <a:rPr lang="en-US" sz="1200">
                <a:solidFill>
                  <a:srgbClr val="FF2600"/>
                </a:solidFill>
                <a:latin typeface="Toyota Type" panose="020B0602020202020204" pitchFamily="34" charset="0"/>
                <a:cs typeface="Toyota Type" panose="020B0602020202020204" pitchFamily="34" charset="0"/>
              </a:rPr>
              <a:t>Country</a:t>
            </a:r>
            <a:r>
              <a:rPr lang="en-US" sz="1200">
                <a:latin typeface="Toyota Type" panose="020B0602020202020204" pitchFamily="34" charset="0"/>
                <a:cs typeface="Toyota Type" panose="020B0602020202020204" pitchFamily="34" charset="0"/>
              </a:rPr>
              <a:t> and </a:t>
            </a:r>
            <a:r>
              <a:rPr lang="en-US" sz="1200">
                <a:solidFill>
                  <a:srgbClr val="FF2600"/>
                </a:solidFill>
                <a:latin typeface="Toyota Type" panose="020B0602020202020204" pitchFamily="34" charset="0"/>
                <a:cs typeface="Toyota Type" panose="020B0602020202020204" pitchFamily="34" charset="0"/>
              </a:rPr>
              <a:t>Continent Trend</a:t>
            </a:r>
          </a:p>
          <a:p>
            <a:pPr marL="285750" indent="-285750">
              <a:buFont typeface="Arial" panose="020B0604020202020204" pitchFamily="34" charset="0"/>
              <a:buChar char="•"/>
            </a:pPr>
            <a:r>
              <a:rPr lang="en-US" sz="1200">
                <a:latin typeface="Toyota Type" panose="020B0602020202020204" pitchFamily="34" charset="0"/>
                <a:cs typeface="Toyota Type" panose="020B0602020202020204" pitchFamily="34" charset="0"/>
              </a:rPr>
              <a:t>For a certain category, </a:t>
            </a:r>
            <a:r>
              <a:rPr lang="en-US" sz="1200" b="1">
                <a:latin typeface="Toyota Type" panose="020B0602020202020204" pitchFamily="34" charset="0"/>
                <a:cs typeface="Toyota Type" panose="020B0602020202020204" pitchFamily="34" charset="0"/>
              </a:rPr>
              <a:t>able to choose proper affiliation</a:t>
            </a:r>
          </a:p>
        </p:txBody>
      </p:sp>
      <p:sp>
        <p:nvSpPr>
          <p:cNvPr id="9" name="TextBox 8">
            <a:extLst>
              <a:ext uri="{FF2B5EF4-FFF2-40B4-BE49-F238E27FC236}">
                <a16:creationId xmlns:a16="http://schemas.microsoft.com/office/drawing/2014/main" id="{E561AD82-1845-45BF-87C6-E8275B9F5746}"/>
              </a:ext>
            </a:extLst>
          </p:cNvPr>
          <p:cNvSpPr txBox="1"/>
          <p:nvPr/>
        </p:nvSpPr>
        <p:spPr>
          <a:xfrm>
            <a:off x="7152429" y="0"/>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200" i="1">
                <a:solidFill>
                  <a:srgbClr val="FF2600"/>
                </a:solidFill>
                <a:latin typeface="Toyota Type" panose="020B0602020202020204" pitchFamily="34" charset="0"/>
                <a:cs typeface="Toyota Type" panose="020B0602020202020204" pitchFamily="34" charset="0"/>
              </a:rPr>
              <a:t>Results</a:t>
            </a:r>
            <a:endParaRPr lang="en-GB" sz="1100" i="1">
              <a:solidFill>
                <a:srgbClr val="FF2600"/>
              </a:solidFill>
              <a:latin typeface="Toyota Type" panose="020B0602020202020204" pitchFamily="34" charset="0"/>
              <a:cs typeface="Toyota Type" panose="020B0602020202020204" pitchFamily="34" charset="0"/>
            </a:endParaRPr>
          </a:p>
        </p:txBody>
      </p:sp>
      <p:cxnSp>
        <p:nvCxnSpPr>
          <p:cNvPr id="11" name="Straight Connector 10">
            <a:extLst>
              <a:ext uri="{FF2B5EF4-FFF2-40B4-BE49-F238E27FC236}">
                <a16:creationId xmlns:a16="http://schemas.microsoft.com/office/drawing/2014/main" id="{B911AB47-F48A-4159-92BD-CA2C64118FBB}"/>
              </a:ext>
            </a:extLst>
          </p:cNvPr>
          <p:cNvCxnSpPr>
            <a:cxnSpLocks/>
          </p:cNvCxnSpPr>
          <p:nvPr/>
        </p:nvCxnSpPr>
        <p:spPr bwMode="auto">
          <a:xfrm>
            <a:off x="201810" y="950619"/>
            <a:ext cx="502697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Rectangle 2">
            <a:extLst>
              <a:ext uri="{FF2B5EF4-FFF2-40B4-BE49-F238E27FC236}">
                <a16:creationId xmlns:a16="http://schemas.microsoft.com/office/drawing/2014/main" id="{EF1161A4-24A5-4F9F-8B28-284A0BCCCF66}"/>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a:latin typeface="Toyota Type" panose="020B0602020202020204" pitchFamily="34" charset="0"/>
                <a:cs typeface="Toyota Type" panose="020B0602020202020204" pitchFamily="34" charset="0"/>
              </a:rPr>
              <a:t>Results – </a:t>
            </a:r>
            <a:r>
              <a:rPr lang="en-US" sz="1400" b="0" i="1">
                <a:latin typeface="Toyota Type" panose="020B0602020202020204" pitchFamily="34" charset="0"/>
                <a:cs typeface="Toyota Type" panose="020B0602020202020204" pitchFamily="34" charset="0"/>
              </a:rPr>
              <a:t>Map</a:t>
            </a:r>
          </a:p>
        </p:txBody>
      </p:sp>
      <p:pic>
        <p:nvPicPr>
          <p:cNvPr id="14" name="Picture 13">
            <a:extLst>
              <a:ext uri="{FF2B5EF4-FFF2-40B4-BE49-F238E27FC236}">
                <a16:creationId xmlns:a16="http://schemas.microsoft.com/office/drawing/2014/main" id="{00C3C9D4-889C-48E5-81AA-2AA483BF77B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0000"/>
                    </a14:imgEffect>
                  </a14:imgLayer>
                </a14:imgProps>
              </a:ext>
            </a:extLst>
          </a:blip>
          <a:srcRect l="11094" t="28366" r="13827" b="7308"/>
          <a:stretch/>
        </p:blipFill>
        <p:spPr>
          <a:xfrm>
            <a:off x="14282" y="1114422"/>
            <a:ext cx="6865143" cy="3186112"/>
          </a:xfrm>
          <a:prstGeom prst="rect">
            <a:avLst/>
          </a:prstGeom>
        </p:spPr>
      </p:pic>
      <p:graphicFrame>
        <p:nvGraphicFramePr>
          <p:cNvPr id="15" name="Table 15">
            <a:extLst>
              <a:ext uri="{FF2B5EF4-FFF2-40B4-BE49-F238E27FC236}">
                <a16:creationId xmlns:a16="http://schemas.microsoft.com/office/drawing/2014/main" id="{E4394678-6E94-4892-9E0A-CB636604F2F0}"/>
              </a:ext>
            </a:extLst>
          </p:cNvPr>
          <p:cNvGraphicFramePr>
            <a:graphicFrameLocks noGrp="1"/>
          </p:cNvGraphicFramePr>
          <p:nvPr>
            <p:extLst>
              <p:ext uri="{D42A27DB-BD31-4B8C-83A1-F6EECF244321}">
                <p14:modId xmlns:p14="http://schemas.microsoft.com/office/powerpoint/2010/main" val="1017006096"/>
              </p:ext>
            </p:extLst>
          </p:nvPr>
        </p:nvGraphicFramePr>
        <p:xfrm>
          <a:off x="5582006" y="1096908"/>
          <a:ext cx="3026213" cy="1955028"/>
        </p:xfrm>
        <a:graphic>
          <a:graphicData uri="http://schemas.openxmlformats.org/drawingml/2006/table">
            <a:tbl>
              <a:tblPr firstRow="1" bandRow="1">
                <a:tableStyleId>{5C22544A-7EE6-4342-B048-85BDC9FD1C3A}</a:tableStyleId>
              </a:tblPr>
              <a:tblGrid>
                <a:gridCol w="735450">
                  <a:extLst>
                    <a:ext uri="{9D8B030D-6E8A-4147-A177-3AD203B41FA5}">
                      <a16:colId xmlns:a16="http://schemas.microsoft.com/office/drawing/2014/main" val="4203848873"/>
                    </a:ext>
                  </a:extLst>
                </a:gridCol>
                <a:gridCol w="1254920">
                  <a:extLst>
                    <a:ext uri="{9D8B030D-6E8A-4147-A177-3AD203B41FA5}">
                      <a16:colId xmlns:a16="http://schemas.microsoft.com/office/drawing/2014/main" val="3950461256"/>
                    </a:ext>
                  </a:extLst>
                </a:gridCol>
                <a:gridCol w="1035843">
                  <a:extLst>
                    <a:ext uri="{9D8B030D-6E8A-4147-A177-3AD203B41FA5}">
                      <a16:colId xmlns:a16="http://schemas.microsoft.com/office/drawing/2014/main" val="3866161673"/>
                    </a:ext>
                  </a:extLst>
                </a:gridCol>
              </a:tblGrid>
              <a:tr h="173783">
                <a:tc>
                  <a:txBody>
                    <a:bodyPr/>
                    <a:lstStyle/>
                    <a:p>
                      <a:r>
                        <a:rPr lang="en-US" sz="1000" b="0">
                          <a:latin typeface="Toyota Type" panose="020B0602020202020204" pitchFamily="34" charset="0"/>
                          <a:cs typeface="Toyota Type" panose="020B0602020202020204" pitchFamily="34" charset="0"/>
                        </a:rPr>
                        <a:t>Category</a:t>
                      </a:r>
                      <a:endParaRPr lang="en-GB" sz="1000" b="0">
                        <a:latin typeface="Toyota Type" panose="020B0602020202020204" pitchFamily="34" charset="0"/>
                        <a:cs typeface="Toyota Type" panose="020B0602020202020204" pitchFamily="34" charset="0"/>
                      </a:endParaRPr>
                    </a:p>
                  </a:txBody>
                  <a:tcPr marL="75570" marR="75570" marT="19389" marB="1938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000" b="0">
                          <a:latin typeface="Toyota Type" panose="020B0602020202020204" pitchFamily="34" charset="0"/>
                          <a:cs typeface="Toyota Type" panose="020B0602020202020204" pitchFamily="34" charset="0"/>
                        </a:rPr>
                        <a:t>Affiliation</a:t>
                      </a:r>
                      <a:endParaRPr lang="en-GB" sz="1000" b="0">
                        <a:latin typeface="Toyota Type" panose="020B0602020202020204" pitchFamily="34" charset="0"/>
                        <a:cs typeface="Toyota Type" panose="020B0602020202020204" pitchFamily="34" charset="0"/>
                      </a:endParaRPr>
                    </a:p>
                  </a:txBody>
                  <a:tcPr marL="75570" marR="75570" marT="19389" marB="19389" anchor="ctr">
                    <a:lnT w="12700" cap="flat" cmpd="sng" algn="ctr">
                      <a:solidFill>
                        <a:schemeClr val="tx1"/>
                      </a:solidFill>
                      <a:prstDash val="solid"/>
                      <a:round/>
                      <a:headEnd type="none" w="med" len="med"/>
                      <a:tailEnd type="none" w="med" len="med"/>
                    </a:lnT>
                  </a:tcPr>
                </a:tc>
                <a:tc>
                  <a:txBody>
                    <a:bodyPr/>
                    <a:lstStyle/>
                    <a:p>
                      <a:pPr algn="ctr"/>
                      <a:r>
                        <a:rPr lang="en-US" sz="1000" b="0">
                          <a:latin typeface="Toyota Type" panose="020B0602020202020204" pitchFamily="34" charset="0"/>
                          <a:cs typeface="Toyota Type" panose="020B0602020202020204" pitchFamily="34" charset="0"/>
                        </a:rPr>
                        <a:t># Papers</a:t>
                      </a:r>
                      <a:endParaRPr lang="en-GB" sz="1000" b="0">
                        <a:latin typeface="Toyota Type" panose="020B0602020202020204" pitchFamily="34" charset="0"/>
                        <a:cs typeface="Toyota Type" panose="020B0602020202020204" pitchFamily="34" charset="0"/>
                      </a:endParaRPr>
                    </a:p>
                  </a:txBody>
                  <a:tcPr marL="75570" marR="75570" marT="19389" marB="19389"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40732283"/>
                  </a:ext>
                </a:extLst>
              </a:tr>
              <a:tr h="306657">
                <a:tc>
                  <a:txBody>
                    <a:bodyPr/>
                    <a:lstStyle/>
                    <a:p>
                      <a:r>
                        <a:rPr lang="en-US" sz="800">
                          <a:latin typeface="Toyota Type" panose="020B0602020202020204" pitchFamily="34" charset="0"/>
                          <a:cs typeface="Toyota Type" panose="020B0602020202020204" pitchFamily="34" charset="0"/>
                        </a:rPr>
                        <a:t>OBC</a:t>
                      </a:r>
                      <a:endParaRPr lang="en-GB" sz="800">
                        <a:latin typeface="Toyota Type" panose="020B0602020202020204" pitchFamily="34" charset="0"/>
                        <a:cs typeface="Toyota Type" panose="020B0602020202020204" pitchFamily="34" charset="0"/>
                      </a:endParaRPr>
                    </a:p>
                  </a:txBody>
                  <a:tcPr marL="75570" marR="75570" marT="19389" marB="19389" anchor="ctr">
                    <a:lnL w="12700" cap="flat" cmpd="sng" algn="ctr">
                      <a:solidFill>
                        <a:schemeClr val="tx1"/>
                      </a:solidFill>
                      <a:prstDash val="solid"/>
                      <a:round/>
                      <a:headEnd type="none" w="med" len="med"/>
                      <a:tailEnd type="none" w="med" len="med"/>
                    </a:lnL>
                  </a:tcPr>
                </a:tc>
                <a:tc>
                  <a:txBody>
                    <a:bodyPr/>
                    <a:lstStyle/>
                    <a:p>
                      <a:r>
                        <a:rPr lang="en-US" sz="800">
                          <a:latin typeface="Toyota Type" panose="020B0602020202020204" pitchFamily="34" charset="0"/>
                          <a:cs typeface="Toyota Type" panose="020B0602020202020204" pitchFamily="34" charset="0"/>
                        </a:rPr>
                        <a:t>Liverpool John Moore's Univ., UK</a:t>
                      </a:r>
                      <a:endParaRPr lang="en-GB" sz="800">
                        <a:latin typeface="Toyota Type" panose="020B0602020202020204" pitchFamily="34" charset="0"/>
                        <a:cs typeface="Toyota Type" panose="020B0602020202020204" pitchFamily="34" charset="0"/>
                      </a:endParaRPr>
                    </a:p>
                  </a:txBody>
                  <a:tcPr marL="75570" marR="75570" marT="19389" marB="19389" anchor="ctr"/>
                </a:tc>
                <a:tc>
                  <a:txBody>
                    <a:bodyPr/>
                    <a:lstStyle/>
                    <a:p>
                      <a:pPr algn="ctr"/>
                      <a:r>
                        <a:rPr lang="en-US" sz="800">
                          <a:latin typeface="Toyota Type" panose="020B0602020202020204" pitchFamily="34" charset="0"/>
                          <a:cs typeface="Toyota Type" panose="020B0602020202020204" pitchFamily="34" charset="0"/>
                        </a:rPr>
                        <a:t>6</a:t>
                      </a:r>
                      <a:endParaRPr lang="en-GB" sz="800">
                        <a:latin typeface="Toyota Type" panose="020B0602020202020204" pitchFamily="34" charset="0"/>
                        <a:cs typeface="Toyota Type" panose="020B0602020202020204" pitchFamily="34" charset="0"/>
                      </a:endParaRPr>
                    </a:p>
                  </a:txBody>
                  <a:tcPr marL="75570" marR="75570" marT="19389" marB="19389"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3492746"/>
                  </a:ext>
                </a:extLst>
              </a:tr>
              <a:tr h="298153">
                <a:tc>
                  <a:txBody>
                    <a:bodyPr/>
                    <a:lstStyle/>
                    <a:p>
                      <a:r>
                        <a:rPr lang="en-US" sz="800">
                          <a:latin typeface="Toyota Type" panose="020B0602020202020204" pitchFamily="34" charset="0"/>
                          <a:cs typeface="Toyota Type" panose="020B0602020202020204" pitchFamily="34" charset="0"/>
                        </a:rPr>
                        <a:t>DC/DC Conv.</a:t>
                      </a:r>
                      <a:endParaRPr lang="en-GB" sz="800">
                        <a:latin typeface="Toyota Type" panose="020B0602020202020204" pitchFamily="34" charset="0"/>
                        <a:cs typeface="Toyota Type" panose="020B0602020202020204" pitchFamily="34" charset="0"/>
                      </a:endParaRPr>
                    </a:p>
                  </a:txBody>
                  <a:tcPr marL="75570" marR="75570" marT="19389" marB="19389" anchor="ctr">
                    <a:lnL w="12700" cap="flat" cmpd="sng" algn="ctr">
                      <a:solidFill>
                        <a:schemeClr val="tx1"/>
                      </a:solidFill>
                      <a:prstDash val="solid"/>
                      <a:round/>
                      <a:headEnd type="none" w="med" len="med"/>
                      <a:tailEnd type="none" w="med" len="med"/>
                    </a:lnL>
                  </a:tcPr>
                </a:tc>
                <a:tc>
                  <a:txBody>
                    <a:bodyPr/>
                    <a:lstStyle/>
                    <a:p>
                      <a:r>
                        <a:rPr lang="en-US" sz="800">
                          <a:latin typeface="Toyota Type" panose="020B0602020202020204" pitchFamily="34" charset="0"/>
                          <a:cs typeface="Toyota Type" panose="020B0602020202020204" pitchFamily="34" charset="0"/>
                        </a:rPr>
                        <a:t>Aalborg Univ., Denmark</a:t>
                      </a:r>
                      <a:endParaRPr lang="en-GB" sz="800">
                        <a:latin typeface="Toyota Type" panose="020B0602020202020204" pitchFamily="34" charset="0"/>
                        <a:cs typeface="Toyota Type" panose="020B0602020202020204" pitchFamily="34" charset="0"/>
                      </a:endParaRPr>
                    </a:p>
                  </a:txBody>
                  <a:tcPr marL="75570" marR="75570" marT="19389" marB="19389" anchor="ctr"/>
                </a:tc>
                <a:tc>
                  <a:txBody>
                    <a:bodyPr/>
                    <a:lstStyle/>
                    <a:p>
                      <a:pPr algn="ctr"/>
                      <a:r>
                        <a:rPr lang="en-US" sz="800">
                          <a:latin typeface="Toyota Type" panose="020B0602020202020204" pitchFamily="34" charset="0"/>
                          <a:cs typeface="Toyota Type" panose="020B0602020202020204" pitchFamily="34" charset="0"/>
                        </a:rPr>
                        <a:t>64</a:t>
                      </a:r>
                      <a:endParaRPr lang="en-GB" sz="800">
                        <a:latin typeface="Toyota Type" panose="020B0602020202020204" pitchFamily="34" charset="0"/>
                        <a:cs typeface="Toyota Type" panose="020B0602020202020204" pitchFamily="34" charset="0"/>
                      </a:endParaRPr>
                    </a:p>
                  </a:txBody>
                  <a:tcPr marL="75570" marR="75570" marT="19389" marB="19389"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4600194"/>
                  </a:ext>
                </a:extLst>
              </a:tr>
              <a:tr h="295022">
                <a:tc>
                  <a:txBody>
                    <a:bodyPr/>
                    <a:lstStyle/>
                    <a:p>
                      <a:r>
                        <a:rPr lang="en-US" sz="800">
                          <a:latin typeface="Toyota Type" panose="020B0602020202020204" pitchFamily="34" charset="0"/>
                          <a:cs typeface="Toyota Type" panose="020B0602020202020204" pitchFamily="34" charset="0"/>
                        </a:rPr>
                        <a:t>Inverter</a:t>
                      </a:r>
                      <a:endParaRPr lang="en-GB" sz="800">
                        <a:latin typeface="Toyota Type" panose="020B0602020202020204" pitchFamily="34" charset="0"/>
                        <a:cs typeface="Toyota Type" panose="020B0602020202020204" pitchFamily="34" charset="0"/>
                      </a:endParaRPr>
                    </a:p>
                  </a:txBody>
                  <a:tcPr marL="75570" marR="75570" marT="19389" marB="19389" anchor="ctr">
                    <a:lnL w="12700" cap="flat" cmpd="sng" algn="ctr">
                      <a:solidFill>
                        <a:schemeClr val="tx1"/>
                      </a:solid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latin typeface="Toyota Type" panose="020B0602020202020204" pitchFamily="34" charset="0"/>
                          <a:cs typeface="Toyota Type" panose="020B0602020202020204" pitchFamily="34" charset="0"/>
                        </a:rPr>
                        <a:t>Aalborg Univ., Denmark</a:t>
                      </a:r>
                      <a:endParaRPr lang="en-GB" sz="800">
                        <a:latin typeface="Toyota Type" panose="020B0602020202020204" pitchFamily="34" charset="0"/>
                        <a:cs typeface="Toyota Type" panose="020B0602020202020204" pitchFamily="34" charset="0"/>
                      </a:endParaRPr>
                    </a:p>
                  </a:txBody>
                  <a:tcPr marL="75570" marR="75570" marT="19389" marB="19389" anchor="ctr"/>
                </a:tc>
                <a:tc>
                  <a:txBody>
                    <a:bodyPr/>
                    <a:lstStyle/>
                    <a:p>
                      <a:pPr algn="ctr"/>
                      <a:r>
                        <a:rPr lang="en-US" sz="800">
                          <a:latin typeface="Toyota Type" panose="020B0602020202020204" pitchFamily="34" charset="0"/>
                          <a:cs typeface="Toyota Type" panose="020B0602020202020204" pitchFamily="34" charset="0"/>
                        </a:rPr>
                        <a:t>30</a:t>
                      </a:r>
                      <a:endParaRPr lang="en-GB" sz="800">
                        <a:latin typeface="Toyota Type" panose="020B0602020202020204" pitchFamily="34" charset="0"/>
                        <a:cs typeface="Toyota Type" panose="020B0602020202020204" pitchFamily="34" charset="0"/>
                      </a:endParaRPr>
                    </a:p>
                  </a:txBody>
                  <a:tcPr marL="75570" marR="75570" marT="19389" marB="19389"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112273"/>
                  </a:ext>
                </a:extLst>
              </a:tr>
              <a:tr h="286378">
                <a:tc>
                  <a:txBody>
                    <a:bodyPr/>
                    <a:lstStyle/>
                    <a:p>
                      <a:r>
                        <a:rPr lang="en-US" sz="800" dirty="0">
                          <a:latin typeface="Toyota Type" panose="020B0602020202020204" pitchFamily="34" charset="0"/>
                          <a:cs typeface="Toyota Type" panose="020B0602020202020204" pitchFamily="34" charset="0"/>
                        </a:rPr>
                        <a:t>GaN</a:t>
                      </a:r>
                      <a:endParaRPr lang="en-GB" sz="800" dirty="0">
                        <a:latin typeface="Toyota Type" panose="020B0602020202020204" pitchFamily="34" charset="0"/>
                        <a:cs typeface="Toyota Type" panose="020B0602020202020204" pitchFamily="34" charset="0"/>
                      </a:endParaRPr>
                    </a:p>
                  </a:txBody>
                  <a:tcPr marL="75570" marR="75570" marT="19389" marB="19389" anchor="ctr">
                    <a:lnL w="12700" cap="flat" cmpd="sng" algn="ctr">
                      <a:solidFill>
                        <a:schemeClr val="tx1"/>
                      </a:solidFill>
                      <a:prstDash val="solid"/>
                      <a:round/>
                      <a:headEnd type="none" w="med" len="med"/>
                      <a:tailEnd type="none" w="med" len="med"/>
                    </a:lnL>
                  </a:tcPr>
                </a:tc>
                <a:tc>
                  <a:txBody>
                    <a:bodyPr/>
                    <a:lstStyle/>
                    <a:p>
                      <a:r>
                        <a:rPr lang="en-US" sz="800">
                          <a:latin typeface="Toyota Type" panose="020B0602020202020204" pitchFamily="34" charset="0"/>
                          <a:cs typeface="Toyota Type" panose="020B0602020202020204" pitchFamily="34" charset="0"/>
                        </a:rPr>
                        <a:t>Univ. of Bristol, UK</a:t>
                      </a:r>
                      <a:endParaRPr lang="en-GB" sz="800">
                        <a:latin typeface="Toyota Type" panose="020B0602020202020204" pitchFamily="34" charset="0"/>
                        <a:cs typeface="Toyota Type" panose="020B0602020202020204" pitchFamily="34" charset="0"/>
                      </a:endParaRPr>
                    </a:p>
                  </a:txBody>
                  <a:tcPr marL="75570" marR="75570" marT="19389" marB="19389" anchor="ctr"/>
                </a:tc>
                <a:tc>
                  <a:txBody>
                    <a:bodyPr/>
                    <a:lstStyle/>
                    <a:p>
                      <a:pPr algn="ctr"/>
                      <a:r>
                        <a:rPr lang="en-US" sz="800">
                          <a:latin typeface="Toyota Type" panose="020B0602020202020204" pitchFamily="34" charset="0"/>
                          <a:cs typeface="Toyota Type" panose="020B0602020202020204" pitchFamily="34" charset="0"/>
                        </a:rPr>
                        <a:t>41</a:t>
                      </a:r>
                      <a:endParaRPr lang="en-GB" sz="800">
                        <a:latin typeface="Toyota Type" panose="020B0602020202020204" pitchFamily="34" charset="0"/>
                        <a:cs typeface="Toyota Type" panose="020B0602020202020204" pitchFamily="34" charset="0"/>
                      </a:endParaRPr>
                    </a:p>
                  </a:txBody>
                  <a:tcPr marL="75570" marR="75570" marT="19389" marB="19389"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13813034"/>
                  </a:ext>
                </a:extLst>
              </a:tr>
              <a:tr h="173783">
                <a:tc>
                  <a:txBody>
                    <a:bodyPr/>
                    <a:lstStyle/>
                    <a:p>
                      <a:r>
                        <a:rPr lang="en-US" sz="800" dirty="0">
                          <a:latin typeface="Toyota Type" panose="020B0602020202020204" pitchFamily="34" charset="0"/>
                          <a:cs typeface="Toyota Type" panose="020B0602020202020204" pitchFamily="34" charset="0"/>
                        </a:rPr>
                        <a:t>SiC</a:t>
                      </a:r>
                      <a:endParaRPr lang="en-GB" sz="800" dirty="0">
                        <a:latin typeface="Toyota Type" panose="020B0602020202020204" pitchFamily="34" charset="0"/>
                        <a:cs typeface="Toyota Type" panose="020B0602020202020204" pitchFamily="34" charset="0"/>
                      </a:endParaRPr>
                    </a:p>
                  </a:txBody>
                  <a:tcPr marL="75570" marR="75570" marT="19389" marB="19389" anchor="ctr">
                    <a:lnL w="12700" cap="flat" cmpd="sng" algn="ctr">
                      <a:solidFill>
                        <a:schemeClr val="tx1"/>
                      </a:solidFill>
                      <a:prstDash val="solid"/>
                      <a:round/>
                      <a:headEnd type="none" w="med" len="med"/>
                      <a:tailEnd type="none" w="med" len="med"/>
                    </a:lnL>
                  </a:tcPr>
                </a:tc>
                <a:tc>
                  <a:txBody>
                    <a:bodyPr/>
                    <a:lstStyle/>
                    <a:p>
                      <a:r>
                        <a:rPr lang="en-US" sz="800">
                          <a:latin typeface="Toyota Type" panose="020B0602020202020204" pitchFamily="34" charset="0"/>
                          <a:cs typeface="Toyota Type" panose="020B0602020202020204" pitchFamily="34" charset="0"/>
                        </a:rPr>
                        <a:t>KTH Royal Inst. of Technology, Sweden </a:t>
                      </a:r>
                      <a:endParaRPr lang="en-GB" sz="800">
                        <a:latin typeface="Toyota Type" panose="020B0602020202020204" pitchFamily="34" charset="0"/>
                        <a:cs typeface="Toyota Type" panose="020B0602020202020204" pitchFamily="34" charset="0"/>
                      </a:endParaRPr>
                    </a:p>
                  </a:txBody>
                  <a:tcPr marL="75570" marR="75570" marT="19389" marB="19389" anchor="ctr"/>
                </a:tc>
                <a:tc>
                  <a:txBody>
                    <a:bodyPr/>
                    <a:lstStyle/>
                    <a:p>
                      <a:pPr algn="ctr"/>
                      <a:r>
                        <a:rPr lang="en-US" sz="800">
                          <a:latin typeface="Toyota Type" panose="020B0602020202020204" pitchFamily="34" charset="0"/>
                          <a:cs typeface="Toyota Type" panose="020B0602020202020204" pitchFamily="34" charset="0"/>
                        </a:rPr>
                        <a:t>47</a:t>
                      </a:r>
                      <a:endParaRPr lang="en-GB" sz="800">
                        <a:latin typeface="Toyota Type" panose="020B0602020202020204" pitchFamily="34" charset="0"/>
                        <a:cs typeface="Toyota Type" panose="020B0602020202020204" pitchFamily="34" charset="0"/>
                      </a:endParaRPr>
                    </a:p>
                  </a:txBody>
                  <a:tcPr marL="75570" marR="75570" marT="19389" marB="19389"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46406794"/>
                  </a:ext>
                </a:extLst>
              </a:tr>
              <a:tr h="295022">
                <a:tc>
                  <a:txBody>
                    <a:bodyPr/>
                    <a:lstStyle/>
                    <a:p>
                      <a:r>
                        <a:rPr lang="en-US" sz="800" b="1">
                          <a:latin typeface="Toyota Type" panose="020B0602020202020204" pitchFamily="34" charset="0"/>
                          <a:cs typeface="Toyota Type" panose="020B0602020202020204" pitchFamily="34" charset="0"/>
                        </a:rPr>
                        <a:t>Total</a:t>
                      </a:r>
                      <a:endParaRPr lang="en-GB" sz="800" b="1">
                        <a:latin typeface="Toyota Type" panose="020B0602020202020204" pitchFamily="34" charset="0"/>
                        <a:cs typeface="Toyota Type" panose="020B0602020202020204" pitchFamily="34" charset="0"/>
                      </a:endParaRPr>
                    </a:p>
                  </a:txBody>
                  <a:tcPr marL="75570" marR="75570" marT="19389" marB="19389"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800" b="1">
                          <a:latin typeface="Toyota Type" panose="020B0602020202020204" pitchFamily="34" charset="0"/>
                          <a:cs typeface="Toyota Type" panose="020B0602020202020204" pitchFamily="34" charset="0"/>
                        </a:rPr>
                        <a:t>Aalborg Univ., Denmark</a:t>
                      </a:r>
                      <a:endParaRPr lang="en-GB" sz="800" b="1">
                        <a:latin typeface="Toyota Type" panose="020B0602020202020204" pitchFamily="34" charset="0"/>
                        <a:cs typeface="Toyota Type" panose="020B0602020202020204" pitchFamily="34" charset="0"/>
                      </a:endParaRPr>
                    </a:p>
                  </a:txBody>
                  <a:tcPr marL="75570" marR="75570" marT="19389" marB="19389" anchor="ctr">
                    <a:lnB w="12700" cap="flat" cmpd="sng" algn="ctr">
                      <a:solidFill>
                        <a:schemeClr val="tx1"/>
                      </a:solidFill>
                      <a:prstDash val="solid"/>
                      <a:round/>
                      <a:headEnd type="none" w="med" len="med"/>
                      <a:tailEnd type="none" w="med" len="med"/>
                    </a:lnB>
                  </a:tcPr>
                </a:tc>
                <a:tc>
                  <a:txBody>
                    <a:bodyPr/>
                    <a:lstStyle/>
                    <a:p>
                      <a:pPr algn="ctr"/>
                      <a:r>
                        <a:rPr lang="en-US" sz="800" b="1">
                          <a:latin typeface="Toyota Type" panose="020B0602020202020204" pitchFamily="34" charset="0"/>
                          <a:cs typeface="Toyota Type" panose="020B0602020202020204" pitchFamily="34" charset="0"/>
                        </a:rPr>
                        <a:t>122</a:t>
                      </a:r>
                      <a:endParaRPr lang="en-GB" sz="800" b="1">
                        <a:latin typeface="Toyota Type" panose="020B0602020202020204" pitchFamily="34" charset="0"/>
                        <a:cs typeface="Toyota Type" panose="020B0602020202020204" pitchFamily="34" charset="0"/>
                      </a:endParaRPr>
                    </a:p>
                  </a:txBody>
                  <a:tcPr marL="75570" marR="75570" marT="19389" marB="19389"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3362877"/>
                  </a:ext>
                </a:extLst>
              </a:tr>
            </a:tbl>
          </a:graphicData>
        </a:graphic>
      </p:graphicFrame>
      <p:pic>
        <p:nvPicPr>
          <p:cNvPr id="25" name="Picture 24">
            <a:extLst>
              <a:ext uri="{FF2B5EF4-FFF2-40B4-BE49-F238E27FC236}">
                <a16:creationId xmlns:a16="http://schemas.microsoft.com/office/drawing/2014/main" id="{336BB9B0-43F2-4A2B-B196-6C9311FD0EC7}"/>
              </a:ext>
            </a:extLst>
          </p:cNvPr>
          <p:cNvPicPr>
            <a:picLocks noChangeAspect="1"/>
          </p:cNvPicPr>
          <p:nvPr/>
        </p:nvPicPr>
        <p:blipFill>
          <a:blip r:embed="rId4"/>
          <a:stretch>
            <a:fillRect/>
          </a:stretch>
        </p:blipFill>
        <p:spPr>
          <a:xfrm>
            <a:off x="6922347" y="3209290"/>
            <a:ext cx="2195404" cy="1057047"/>
          </a:xfrm>
          <a:prstGeom prst="rect">
            <a:avLst/>
          </a:prstGeom>
        </p:spPr>
      </p:pic>
      <p:sp>
        <p:nvSpPr>
          <p:cNvPr id="26" name="Rectangle: Rounded Corners 25">
            <a:extLst>
              <a:ext uri="{FF2B5EF4-FFF2-40B4-BE49-F238E27FC236}">
                <a16:creationId xmlns:a16="http://schemas.microsoft.com/office/drawing/2014/main" id="{7C6ED320-BCF8-443E-894A-2A8E4CC27D89}"/>
              </a:ext>
            </a:extLst>
          </p:cNvPr>
          <p:cNvSpPr/>
          <p:nvPr/>
        </p:nvSpPr>
        <p:spPr bwMode="auto">
          <a:xfrm>
            <a:off x="5582006" y="1593850"/>
            <a:ext cx="2717444" cy="292100"/>
          </a:xfrm>
          <a:prstGeom prst="roundRect">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27" name="Oval 26">
            <a:extLst>
              <a:ext uri="{FF2B5EF4-FFF2-40B4-BE49-F238E27FC236}">
                <a16:creationId xmlns:a16="http://schemas.microsoft.com/office/drawing/2014/main" id="{972BCD31-F86E-4C52-83D4-B428B66C5401}"/>
              </a:ext>
            </a:extLst>
          </p:cNvPr>
          <p:cNvSpPr/>
          <p:nvPr/>
        </p:nvSpPr>
        <p:spPr bwMode="auto">
          <a:xfrm>
            <a:off x="7327900" y="3418987"/>
            <a:ext cx="844550" cy="319145"/>
          </a:xfrm>
          <a:prstGeom prst="ellipse">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29" name="Straight Arrow Connector 28">
            <a:extLst>
              <a:ext uri="{FF2B5EF4-FFF2-40B4-BE49-F238E27FC236}">
                <a16:creationId xmlns:a16="http://schemas.microsoft.com/office/drawing/2014/main" id="{7FA19710-6292-451C-93F0-3E135317CEA3}"/>
              </a:ext>
            </a:extLst>
          </p:cNvPr>
          <p:cNvCxnSpPr/>
          <p:nvPr/>
        </p:nvCxnSpPr>
        <p:spPr bwMode="auto">
          <a:xfrm>
            <a:off x="7562850" y="1987550"/>
            <a:ext cx="0" cy="1365250"/>
          </a:xfrm>
          <a:prstGeom prst="straightConnector1">
            <a:avLst/>
          </a:prstGeom>
          <a:solidFill>
            <a:schemeClr val="accent1"/>
          </a:solidFill>
          <a:ln w="19050" cap="flat" cmpd="sng" algn="ctr">
            <a:solidFill>
              <a:srgbClr val="FF26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Rectangle: Rounded Corners 29">
            <a:extLst>
              <a:ext uri="{FF2B5EF4-FFF2-40B4-BE49-F238E27FC236}">
                <a16:creationId xmlns:a16="http://schemas.microsoft.com/office/drawing/2014/main" id="{DFD6EB8A-E367-4311-A274-7F4977633C3E}"/>
              </a:ext>
            </a:extLst>
          </p:cNvPr>
          <p:cNvSpPr/>
          <p:nvPr/>
        </p:nvSpPr>
        <p:spPr bwMode="auto">
          <a:xfrm>
            <a:off x="114300" y="2956560"/>
            <a:ext cx="421481" cy="152400"/>
          </a:xfrm>
          <a:prstGeom prst="roundRect">
            <a:avLst/>
          </a:prstGeom>
          <a:no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1" name="Rectangle: Rounded Corners 30">
            <a:extLst>
              <a:ext uri="{FF2B5EF4-FFF2-40B4-BE49-F238E27FC236}">
                <a16:creationId xmlns:a16="http://schemas.microsoft.com/office/drawing/2014/main" id="{DFEAAC8D-BE74-4232-939A-602F4854BCB9}"/>
              </a:ext>
            </a:extLst>
          </p:cNvPr>
          <p:cNvSpPr/>
          <p:nvPr/>
        </p:nvSpPr>
        <p:spPr bwMode="auto">
          <a:xfrm>
            <a:off x="1014432" y="3133587"/>
            <a:ext cx="316665" cy="125950"/>
          </a:xfrm>
          <a:prstGeom prst="roundRect">
            <a:avLst/>
          </a:prstGeom>
          <a:no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2" name="Rectangle: Rounded Corners 31">
            <a:extLst>
              <a:ext uri="{FF2B5EF4-FFF2-40B4-BE49-F238E27FC236}">
                <a16:creationId xmlns:a16="http://schemas.microsoft.com/office/drawing/2014/main" id="{8133CB75-F5AE-46F4-B9EA-6DDFA6F9A911}"/>
              </a:ext>
            </a:extLst>
          </p:cNvPr>
          <p:cNvSpPr/>
          <p:nvPr/>
        </p:nvSpPr>
        <p:spPr bwMode="auto">
          <a:xfrm>
            <a:off x="44018" y="3520072"/>
            <a:ext cx="1708853" cy="770300"/>
          </a:xfrm>
          <a:prstGeom prst="roundRect">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3" name="Right Brace 32">
            <a:extLst>
              <a:ext uri="{FF2B5EF4-FFF2-40B4-BE49-F238E27FC236}">
                <a16:creationId xmlns:a16="http://schemas.microsoft.com/office/drawing/2014/main" id="{98B546C9-F094-4BD1-8F87-79B0D6361B63}"/>
              </a:ext>
            </a:extLst>
          </p:cNvPr>
          <p:cNvSpPr/>
          <p:nvPr/>
        </p:nvSpPr>
        <p:spPr bwMode="auto">
          <a:xfrm>
            <a:off x="1752871" y="1363980"/>
            <a:ext cx="136889" cy="1120140"/>
          </a:xfrm>
          <a:prstGeom prst="rightBrace">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35" name="Straight Arrow Connector 34">
            <a:extLst>
              <a:ext uri="{FF2B5EF4-FFF2-40B4-BE49-F238E27FC236}">
                <a16:creationId xmlns:a16="http://schemas.microsoft.com/office/drawing/2014/main" id="{D520273D-0574-4CA2-9E42-C53347A55A0A}"/>
              </a:ext>
            </a:extLst>
          </p:cNvPr>
          <p:cNvCxnSpPr/>
          <p:nvPr/>
        </p:nvCxnSpPr>
        <p:spPr bwMode="auto">
          <a:xfrm flipV="1">
            <a:off x="1988820" y="1447800"/>
            <a:ext cx="3593186" cy="438150"/>
          </a:xfrm>
          <a:prstGeom prst="straightConnector1">
            <a:avLst/>
          </a:prstGeom>
          <a:solidFill>
            <a:schemeClr val="accent1"/>
          </a:solidFill>
          <a:ln w="19050" cap="flat" cmpd="sng" algn="ctr">
            <a:solidFill>
              <a:srgbClr val="FF26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Rectangle: Rounded Corners 35">
            <a:extLst>
              <a:ext uri="{FF2B5EF4-FFF2-40B4-BE49-F238E27FC236}">
                <a16:creationId xmlns:a16="http://schemas.microsoft.com/office/drawing/2014/main" id="{37D52674-1099-4AE9-9B7A-E2DC1CD4A355}"/>
              </a:ext>
            </a:extLst>
          </p:cNvPr>
          <p:cNvSpPr/>
          <p:nvPr/>
        </p:nvSpPr>
        <p:spPr bwMode="auto">
          <a:xfrm>
            <a:off x="5581529" y="1290954"/>
            <a:ext cx="2717444" cy="292100"/>
          </a:xfrm>
          <a:prstGeom prst="roundRect">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Tree>
    <p:extLst>
      <p:ext uri="{BB962C8B-B14F-4D97-AF65-F5344CB8AC3E}">
        <p14:creationId xmlns:p14="http://schemas.microsoft.com/office/powerpoint/2010/main" val="328917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A972-57E2-4A44-95FF-24AC3646622A}"/>
              </a:ext>
            </a:extLst>
          </p:cNvPr>
          <p:cNvSpPr>
            <a:spLocks noGrp="1"/>
          </p:cNvSpPr>
          <p:nvPr>
            <p:ph type="title"/>
          </p:nvPr>
        </p:nvSpPr>
        <p:spPr/>
        <p:txBody>
          <a:bodyPr/>
          <a:lstStyle/>
          <a:p>
            <a:r>
              <a:rPr lang="en-US" sz="2600">
                <a:latin typeface="Toyota Type" panose="020B0602020202020204" pitchFamily="34" charset="0"/>
                <a:cs typeface="Toyota Type" panose="020B0602020202020204" pitchFamily="34" charset="0"/>
              </a:rPr>
              <a:t>Next Steps</a:t>
            </a:r>
            <a:endParaRPr lang="en-GB" sz="2600">
              <a:latin typeface="Toyota Type" panose="020B0602020202020204" pitchFamily="34" charset="0"/>
              <a:cs typeface="Toyota Type" panose="020B0602020202020204" pitchFamily="34" charset="0"/>
            </a:endParaRPr>
          </a:p>
        </p:txBody>
      </p:sp>
      <p:sp>
        <p:nvSpPr>
          <p:cNvPr id="3" name="Content Placeholder 2">
            <a:extLst>
              <a:ext uri="{FF2B5EF4-FFF2-40B4-BE49-F238E27FC236}">
                <a16:creationId xmlns:a16="http://schemas.microsoft.com/office/drawing/2014/main" id="{0064A4D6-4F98-48BD-9B30-39ECDB79166B}"/>
              </a:ext>
            </a:extLst>
          </p:cNvPr>
          <p:cNvSpPr>
            <a:spLocks noGrp="1"/>
          </p:cNvSpPr>
          <p:nvPr>
            <p:ph idx="1"/>
          </p:nvPr>
        </p:nvSpPr>
        <p:spPr/>
        <p:txBody>
          <a:bodyPr/>
          <a:lstStyle/>
          <a:p>
            <a:pPr marL="457200" indent="-457200">
              <a:buAutoNum type="arabicPeriod"/>
            </a:pPr>
            <a:r>
              <a:rPr lang="en-US">
                <a:latin typeface="Toyota Type" panose="020B0602020202020204" pitchFamily="34" charset="0"/>
                <a:cs typeface="Toyota Type" panose="020B0602020202020204" pitchFamily="34" charset="0"/>
              </a:rPr>
              <a:t>Location in Database must be matched more accurately</a:t>
            </a:r>
            <a:br>
              <a:rPr lang="en-US">
                <a:latin typeface="Toyota Type" panose="020B0602020202020204" pitchFamily="34" charset="0"/>
                <a:cs typeface="Toyota Type" panose="020B0602020202020204" pitchFamily="34" charset="0"/>
              </a:rPr>
            </a:br>
            <a:endParaRPr lang="en-US">
              <a:latin typeface="Toyota Type" panose="020B0602020202020204" pitchFamily="34" charset="0"/>
              <a:cs typeface="Toyota Type" panose="020B0602020202020204" pitchFamily="34" charset="0"/>
            </a:endParaRPr>
          </a:p>
          <a:p>
            <a:pPr marL="457200" indent="-457200">
              <a:buAutoNum type="arabicPeriod"/>
            </a:pPr>
            <a:r>
              <a:rPr lang="en-US">
                <a:latin typeface="Toyota Type" panose="020B0602020202020204" pitchFamily="34" charset="0"/>
                <a:cs typeface="Toyota Type" panose="020B0602020202020204" pitchFamily="34" charset="0"/>
              </a:rPr>
              <a:t>Power BI mapping can be customized to better fit team needs</a:t>
            </a:r>
            <a:br>
              <a:rPr lang="en-US">
                <a:latin typeface="Toyota Type" panose="020B0602020202020204" pitchFamily="34" charset="0"/>
                <a:cs typeface="Toyota Type" panose="020B0602020202020204" pitchFamily="34" charset="0"/>
              </a:rPr>
            </a:br>
            <a:endParaRPr lang="en-US">
              <a:latin typeface="Toyota Type" panose="020B0602020202020204" pitchFamily="34" charset="0"/>
              <a:cs typeface="Toyota Type" panose="020B0602020202020204" pitchFamily="34" charset="0"/>
            </a:endParaRPr>
          </a:p>
          <a:p>
            <a:pPr marL="457200" indent="-457200">
              <a:buAutoNum type="arabicPeriod"/>
            </a:pPr>
            <a:r>
              <a:rPr lang="en-GB">
                <a:latin typeface="Toyota Type" panose="020B0602020202020204" pitchFamily="34" charset="0"/>
                <a:cs typeface="Toyota Type" panose="020B0602020202020204" pitchFamily="34" charset="0"/>
              </a:rPr>
              <a:t>More Category Fields can be implemented</a:t>
            </a:r>
          </a:p>
        </p:txBody>
      </p:sp>
      <p:sp>
        <p:nvSpPr>
          <p:cNvPr id="4" name="TextBox 3">
            <a:extLst>
              <a:ext uri="{FF2B5EF4-FFF2-40B4-BE49-F238E27FC236}">
                <a16:creationId xmlns:a16="http://schemas.microsoft.com/office/drawing/2014/main" id="{A392382D-1353-4FF6-8F96-C3ABBE58E69A}"/>
              </a:ext>
            </a:extLst>
          </p:cNvPr>
          <p:cNvSpPr txBox="1"/>
          <p:nvPr/>
        </p:nvSpPr>
        <p:spPr>
          <a:xfrm>
            <a:off x="1470660" y="1524000"/>
            <a:ext cx="5179623"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latin typeface="Toyota Type" panose="020B0602020202020204" pitchFamily="34" charset="0"/>
                <a:cs typeface="Toyota Type" panose="020B0602020202020204" pitchFamily="34" charset="0"/>
              </a:rPr>
              <a:t>Fuzzy logic to match similar affiliations</a:t>
            </a:r>
          </a:p>
          <a:p>
            <a:pPr marL="171450" indent="-171450">
              <a:buFont typeface="Arial" panose="020B0604020202020204" pitchFamily="34" charset="0"/>
              <a:buChar char="•"/>
            </a:pPr>
            <a:r>
              <a:rPr lang="en-GB" sz="1200" dirty="0">
                <a:latin typeface="Toyota Type" panose="020B0602020202020204" pitchFamily="34" charset="0"/>
                <a:cs typeface="Toyota Type" panose="020B0602020202020204" pitchFamily="34" charset="0"/>
              </a:rPr>
              <a:t>Find / Create database with all Affiliations to correct the IEEE ones</a:t>
            </a:r>
          </a:p>
        </p:txBody>
      </p:sp>
      <p:sp>
        <p:nvSpPr>
          <p:cNvPr id="6" name="TextBox 5">
            <a:extLst>
              <a:ext uri="{FF2B5EF4-FFF2-40B4-BE49-F238E27FC236}">
                <a16:creationId xmlns:a16="http://schemas.microsoft.com/office/drawing/2014/main" id="{C27348CE-E246-477F-915F-923552B0E672}"/>
              </a:ext>
            </a:extLst>
          </p:cNvPr>
          <p:cNvSpPr txBox="1"/>
          <p:nvPr/>
        </p:nvSpPr>
        <p:spPr>
          <a:xfrm>
            <a:off x="1470659" y="3307080"/>
            <a:ext cx="6332183" cy="276999"/>
          </a:xfrm>
          <a:prstGeom prst="rect">
            <a:avLst/>
          </a:prstGeom>
          <a:noFill/>
        </p:spPr>
        <p:txBody>
          <a:bodyPr wrap="none" rtlCol="0">
            <a:spAutoFit/>
          </a:bodyPr>
          <a:lstStyle/>
          <a:p>
            <a:pPr marL="171450" indent="-171450">
              <a:buFont typeface="Arial" panose="020B0604020202020204" pitchFamily="34" charset="0"/>
              <a:buChar char="•"/>
            </a:pPr>
            <a:r>
              <a:rPr lang="en-GB" sz="1200">
                <a:latin typeface="Toyota Type" panose="020B0602020202020204" pitchFamily="34" charset="0"/>
                <a:cs typeface="Toyota Type" panose="020B0602020202020204" pitchFamily="34" charset="0"/>
              </a:rPr>
              <a:t>Categories of interest are Electromagnetic Interference, Thermal Management etc.</a:t>
            </a:r>
          </a:p>
        </p:txBody>
      </p:sp>
      <p:sp>
        <p:nvSpPr>
          <p:cNvPr id="7" name="TextBox 6">
            <a:extLst>
              <a:ext uri="{FF2B5EF4-FFF2-40B4-BE49-F238E27FC236}">
                <a16:creationId xmlns:a16="http://schemas.microsoft.com/office/drawing/2014/main" id="{8EB0F96F-AF4E-4253-9749-9BDC4C036206}"/>
              </a:ext>
            </a:extLst>
          </p:cNvPr>
          <p:cNvSpPr txBox="1"/>
          <p:nvPr/>
        </p:nvSpPr>
        <p:spPr>
          <a:xfrm>
            <a:off x="1470659" y="2394902"/>
            <a:ext cx="4147289" cy="276999"/>
          </a:xfrm>
          <a:prstGeom prst="rect">
            <a:avLst/>
          </a:prstGeom>
          <a:noFill/>
        </p:spPr>
        <p:txBody>
          <a:bodyPr wrap="none" rtlCol="0">
            <a:spAutoFit/>
          </a:bodyPr>
          <a:lstStyle/>
          <a:p>
            <a:pPr marL="171450" indent="-171450">
              <a:buFont typeface="Arial" panose="020B0604020202020204" pitchFamily="34" charset="0"/>
              <a:buChar char="•"/>
            </a:pPr>
            <a:r>
              <a:rPr lang="en-US" sz="1200">
                <a:latin typeface="Toyota Type" panose="020B0602020202020204" pitchFamily="34" charset="0"/>
                <a:cs typeface="Toyota Type" panose="020B0602020202020204" pitchFamily="34" charset="0"/>
              </a:rPr>
              <a:t>Finetuning through feedback from internal team use</a:t>
            </a:r>
            <a:endParaRPr lang="en-GB" sz="1200">
              <a:latin typeface="Toyota Type" panose="020B0602020202020204" pitchFamily="34" charset="0"/>
              <a:cs typeface="Toyota Type" panose="020B0602020202020204" pitchFamily="34" charset="0"/>
            </a:endParaRPr>
          </a:p>
        </p:txBody>
      </p:sp>
    </p:spTree>
    <p:extLst>
      <p:ext uri="{BB962C8B-B14F-4D97-AF65-F5344CB8AC3E}">
        <p14:creationId xmlns:p14="http://schemas.microsoft.com/office/powerpoint/2010/main" val="410207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A972-57E2-4A44-95FF-24AC3646622A}"/>
              </a:ext>
            </a:extLst>
          </p:cNvPr>
          <p:cNvSpPr>
            <a:spLocks noGrp="1"/>
          </p:cNvSpPr>
          <p:nvPr>
            <p:ph type="title"/>
          </p:nvPr>
        </p:nvSpPr>
        <p:spPr/>
        <p:txBody>
          <a:bodyPr/>
          <a:lstStyle/>
          <a:p>
            <a:r>
              <a:rPr lang="en-US" sz="2600" dirty="0">
                <a:latin typeface="Toyota Type" panose="020B0602020202020204" pitchFamily="34" charset="0"/>
                <a:cs typeface="Toyota Type" panose="020B0602020202020204" pitchFamily="34" charset="0"/>
              </a:rPr>
              <a:t>Comments After Presentation</a:t>
            </a:r>
            <a:endParaRPr lang="en-GB" sz="2600" dirty="0">
              <a:latin typeface="Toyota Type" panose="020B0602020202020204" pitchFamily="34" charset="0"/>
              <a:cs typeface="Toyota Type" panose="020B0602020202020204" pitchFamily="34" charset="0"/>
            </a:endParaRPr>
          </a:p>
        </p:txBody>
      </p:sp>
      <p:sp>
        <p:nvSpPr>
          <p:cNvPr id="3" name="Content Placeholder 2">
            <a:extLst>
              <a:ext uri="{FF2B5EF4-FFF2-40B4-BE49-F238E27FC236}">
                <a16:creationId xmlns:a16="http://schemas.microsoft.com/office/drawing/2014/main" id="{0064A4D6-4F98-48BD-9B30-39ECDB79166B}"/>
              </a:ext>
            </a:extLst>
          </p:cNvPr>
          <p:cNvSpPr>
            <a:spLocks noGrp="1"/>
          </p:cNvSpPr>
          <p:nvPr>
            <p:ph idx="1"/>
          </p:nvPr>
        </p:nvSpPr>
        <p:spPr/>
        <p:txBody>
          <a:bodyPr/>
          <a:lstStyle/>
          <a:p>
            <a:pPr marL="457200" indent="-457200">
              <a:buAutoNum type="arabicPeriod"/>
            </a:pPr>
            <a:r>
              <a:rPr lang="en-US" dirty="0">
                <a:latin typeface="Toyota Type" panose="020B0602020202020204" pitchFamily="34" charset="0"/>
                <a:cs typeface="Toyota Type" panose="020B0602020202020204" pitchFamily="34" charset="0"/>
              </a:rPr>
              <a:t>Can this work be expanded to </a:t>
            </a:r>
            <a:r>
              <a:rPr lang="en-US" b="1" dirty="0">
                <a:latin typeface="Toyota Type" panose="020B0602020202020204" pitchFamily="34" charset="0"/>
                <a:cs typeface="Toyota Type" panose="020B0602020202020204" pitchFamily="34" charset="0"/>
              </a:rPr>
              <a:t>more fields</a:t>
            </a:r>
            <a:r>
              <a:rPr lang="en-US" dirty="0">
                <a:latin typeface="Toyota Type" panose="020B0602020202020204" pitchFamily="34" charset="0"/>
                <a:cs typeface="Toyota Type" panose="020B0602020202020204" pitchFamily="34" charset="0"/>
              </a:rPr>
              <a:t>?</a:t>
            </a:r>
            <a:br>
              <a:rPr lang="en-US" dirty="0">
                <a:latin typeface="Toyota Type" panose="020B0602020202020204" pitchFamily="34" charset="0"/>
                <a:cs typeface="Toyota Type" panose="020B0602020202020204" pitchFamily="34" charset="0"/>
              </a:rPr>
            </a:br>
            <a:br>
              <a:rPr lang="en-US" dirty="0">
                <a:latin typeface="Toyota Type" panose="020B0602020202020204" pitchFamily="34" charset="0"/>
                <a:cs typeface="Toyota Type" panose="020B0602020202020204" pitchFamily="34" charset="0"/>
              </a:rPr>
            </a:br>
            <a:endParaRPr lang="en-US" dirty="0">
              <a:latin typeface="Toyota Type" panose="020B0602020202020204" pitchFamily="34" charset="0"/>
              <a:cs typeface="Toyota Type" panose="020B0602020202020204" pitchFamily="34" charset="0"/>
            </a:endParaRPr>
          </a:p>
          <a:p>
            <a:pPr marL="457200" indent="-457200">
              <a:buAutoNum type="arabicPeriod"/>
            </a:pPr>
            <a:endParaRPr lang="en-US" dirty="0">
              <a:latin typeface="Toyota Type" panose="020B0602020202020204" pitchFamily="34" charset="0"/>
              <a:cs typeface="Toyota Type" panose="020B0602020202020204" pitchFamily="34" charset="0"/>
            </a:endParaRPr>
          </a:p>
          <a:p>
            <a:pPr marL="457200" indent="-457200">
              <a:buAutoNum type="arabicPeriod"/>
            </a:pPr>
            <a:endParaRPr lang="en-US" dirty="0">
              <a:latin typeface="Toyota Type" panose="020B0602020202020204" pitchFamily="34" charset="0"/>
              <a:cs typeface="Toyota Type" panose="020B0602020202020204" pitchFamily="34" charset="0"/>
            </a:endParaRPr>
          </a:p>
          <a:p>
            <a:pPr marL="457200" indent="-457200">
              <a:buAutoNum type="arabicPeriod"/>
            </a:pPr>
            <a:r>
              <a:rPr lang="en-US" dirty="0">
                <a:latin typeface="Toyota Type" panose="020B0602020202020204" pitchFamily="34" charset="0"/>
                <a:cs typeface="Toyota Type" panose="020B0602020202020204" pitchFamily="34" charset="0"/>
              </a:rPr>
              <a:t>How to assess, not quantity, but </a:t>
            </a:r>
            <a:r>
              <a:rPr lang="en-US" b="1" dirty="0">
                <a:latin typeface="Toyota Type" panose="020B0602020202020204" pitchFamily="34" charset="0"/>
                <a:cs typeface="Toyota Type" panose="020B0602020202020204" pitchFamily="34" charset="0"/>
              </a:rPr>
              <a:t>quality of Papers</a:t>
            </a:r>
            <a:r>
              <a:rPr lang="en-US" dirty="0">
                <a:latin typeface="Toyota Type" panose="020B0602020202020204" pitchFamily="34" charset="0"/>
                <a:cs typeface="Toyota Type" panose="020B0602020202020204" pitchFamily="34" charset="0"/>
              </a:rPr>
              <a:t>?</a:t>
            </a:r>
          </a:p>
          <a:p>
            <a:pPr marL="457200" indent="-457200">
              <a:buAutoNum type="arabicPeriod"/>
            </a:pPr>
            <a:endParaRPr lang="en-US" dirty="0">
              <a:latin typeface="Toyota Type" panose="020B0602020202020204" pitchFamily="34" charset="0"/>
              <a:cs typeface="Toyota Type" panose="020B0602020202020204" pitchFamily="34" charset="0"/>
            </a:endParaRPr>
          </a:p>
          <a:p>
            <a:pPr marL="0" indent="0">
              <a:buNone/>
            </a:pPr>
            <a:endParaRPr lang="en-US" dirty="0">
              <a:latin typeface="Toyota Type" panose="020B0602020202020204" pitchFamily="34" charset="0"/>
              <a:cs typeface="Toyota Type" panose="020B0602020202020204" pitchFamily="34" charset="0"/>
            </a:endParaRPr>
          </a:p>
        </p:txBody>
      </p:sp>
      <p:sp>
        <p:nvSpPr>
          <p:cNvPr id="5" name="TextBox 4">
            <a:extLst>
              <a:ext uri="{FF2B5EF4-FFF2-40B4-BE49-F238E27FC236}">
                <a16:creationId xmlns:a16="http://schemas.microsoft.com/office/drawing/2014/main" id="{37EFDEF5-DB9E-4F22-8C7F-984E01C0354D}"/>
              </a:ext>
            </a:extLst>
          </p:cNvPr>
          <p:cNvSpPr txBox="1"/>
          <p:nvPr/>
        </p:nvSpPr>
        <p:spPr>
          <a:xfrm>
            <a:off x="774798" y="1547281"/>
            <a:ext cx="7473521" cy="1708160"/>
          </a:xfrm>
          <a:prstGeom prst="rect">
            <a:avLst/>
          </a:prstGeom>
          <a:noFill/>
        </p:spPr>
        <p:txBody>
          <a:bodyPr wrap="none" rtlCol="0">
            <a:spAutoFit/>
          </a:bodyPr>
          <a:lstStyle/>
          <a:p>
            <a:r>
              <a:rPr lang="en-US" sz="1200" dirty="0">
                <a:latin typeface="Toyota Type" panose="020B0602020202020204" pitchFamily="34" charset="0"/>
                <a:cs typeface="Toyota Type" panose="020B0602020202020204" pitchFamily="34" charset="0"/>
              </a:rPr>
              <a:t>YES:</a:t>
            </a:r>
            <a:br>
              <a:rPr lang="en-US" sz="1200" dirty="0">
                <a:latin typeface="Toyota Type" panose="020B0602020202020204" pitchFamily="34" charset="0"/>
                <a:cs typeface="Toyota Type" panose="020B0602020202020204" pitchFamily="34" charset="0"/>
              </a:rPr>
            </a:br>
            <a:r>
              <a:rPr lang="en-US" sz="700" dirty="0">
                <a:latin typeface="Toyota Type" panose="020B0602020202020204" pitchFamily="34" charset="0"/>
                <a:cs typeface="Toyota Type" panose="020B0602020202020204" pitchFamily="34" charset="0"/>
              </a:rPr>
              <a:t> </a:t>
            </a:r>
            <a:endParaRPr lang="en-US" sz="1200" dirty="0">
              <a:latin typeface="Toyota Type" panose="020B0602020202020204" pitchFamily="34" charset="0"/>
              <a:cs typeface="Toyota Type" panose="020B0602020202020204" pitchFamily="34" charset="0"/>
            </a:endParaRPr>
          </a:p>
          <a:p>
            <a:pPr marL="171450" indent="-171450">
              <a:buFont typeface="Wingdings" panose="05000000000000000000" pitchFamily="2" charset="2"/>
              <a:buChar char="q"/>
            </a:pPr>
            <a:r>
              <a:rPr lang="en-US" sz="1200" dirty="0">
                <a:latin typeface="Toyota Type" panose="020B0602020202020204" pitchFamily="34" charset="0"/>
                <a:cs typeface="Toyota Type" panose="020B0602020202020204" pitchFamily="34" charset="0"/>
              </a:rPr>
              <a:t>Need to add search terms in IEEE API</a:t>
            </a:r>
          </a:p>
          <a:p>
            <a:pPr marL="171450" indent="-171450">
              <a:buFont typeface="Wingdings" panose="05000000000000000000" pitchFamily="2" charset="2"/>
              <a:buChar char="q"/>
            </a:pPr>
            <a:r>
              <a:rPr lang="en-US" sz="1200" dirty="0">
                <a:latin typeface="Toyota Type" panose="020B0602020202020204" pitchFamily="34" charset="0"/>
                <a:cs typeface="Toyota Type" panose="020B0602020202020204" pitchFamily="34" charset="0"/>
              </a:rPr>
              <a:t>Then need to make a copy of the training files and finetune it for the respective field</a:t>
            </a:r>
          </a:p>
          <a:p>
            <a:pPr marL="171450" indent="-171450">
              <a:buFont typeface="Wingdings" panose="05000000000000000000" pitchFamily="2" charset="2"/>
              <a:buChar char="q"/>
            </a:pPr>
            <a:r>
              <a:rPr lang="en-US" sz="1200" dirty="0">
                <a:latin typeface="Toyota Type" panose="020B0602020202020204" pitchFamily="34" charset="0"/>
                <a:cs typeface="Toyota Type" panose="020B0602020202020204" pitchFamily="34" charset="0"/>
              </a:rPr>
              <a:t>Then PowerBI needs to include this extra category</a:t>
            </a:r>
            <a:br>
              <a:rPr lang="en-US" sz="1200" dirty="0">
                <a:latin typeface="Toyota Type" panose="020B0602020202020204" pitchFamily="34" charset="0"/>
                <a:cs typeface="Toyota Type" panose="020B0602020202020204" pitchFamily="34" charset="0"/>
              </a:rPr>
            </a:br>
            <a:r>
              <a:rPr lang="en-US" sz="700" dirty="0">
                <a:latin typeface="Toyota Type" panose="020B0602020202020204" pitchFamily="34" charset="0"/>
                <a:cs typeface="Toyota Type" panose="020B0602020202020204" pitchFamily="34" charset="0"/>
              </a:rPr>
              <a:t> </a:t>
            </a:r>
            <a:endParaRPr lang="en-US" sz="1200" dirty="0">
              <a:latin typeface="Toyota Type" panose="020B0602020202020204" pitchFamily="34" charset="0"/>
              <a:cs typeface="Toyota Type" panose="020B0602020202020204" pitchFamily="34" charset="0"/>
            </a:endParaRPr>
          </a:p>
          <a:p>
            <a:r>
              <a:rPr lang="en-US" sz="1200" dirty="0">
                <a:latin typeface="Toyota Type" panose="020B0602020202020204" pitchFamily="34" charset="0"/>
                <a:cs typeface="Toyota Type" panose="020B0602020202020204" pitchFamily="34" charset="0"/>
              </a:rPr>
              <a:t>BUT:</a:t>
            </a:r>
            <a:br>
              <a:rPr lang="en-US" sz="1200" dirty="0">
                <a:latin typeface="Toyota Type" panose="020B0602020202020204" pitchFamily="34" charset="0"/>
                <a:cs typeface="Toyota Type" panose="020B0602020202020204" pitchFamily="34" charset="0"/>
              </a:rPr>
            </a:br>
            <a:r>
              <a:rPr lang="en-US" sz="700" dirty="0">
                <a:latin typeface="Toyota Type" panose="020B0602020202020204" pitchFamily="34" charset="0"/>
                <a:cs typeface="Toyota Type" panose="020B0602020202020204" pitchFamily="34" charset="0"/>
              </a:rPr>
              <a:t> </a:t>
            </a:r>
            <a:endParaRPr lang="en-US" sz="1200" dirty="0">
              <a:latin typeface="Toyota Type" panose="020B0602020202020204" pitchFamily="34" charset="0"/>
              <a:cs typeface="Toyota Type" panose="020B0602020202020204" pitchFamily="34" charset="0"/>
            </a:endParaRPr>
          </a:p>
          <a:p>
            <a:r>
              <a:rPr lang="en-GB" sz="1200" dirty="0">
                <a:latin typeface="Toyota Type" panose="020B0602020202020204" pitchFamily="34" charset="0"/>
                <a:cs typeface="Toyota Type" panose="020B0602020202020204" pitchFamily="34" charset="0"/>
              </a:rPr>
              <a:t>The challenge lies in the classification : certain keywords are easy (GaN)</a:t>
            </a:r>
            <a:br>
              <a:rPr lang="en-GB" sz="1200" dirty="0">
                <a:latin typeface="Toyota Type" panose="020B0602020202020204" pitchFamily="34" charset="0"/>
                <a:cs typeface="Toyota Type" panose="020B0602020202020204" pitchFamily="34" charset="0"/>
              </a:rPr>
            </a:br>
            <a:r>
              <a:rPr lang="en-GB" sz="1200" dirty="0">
                <a:latin typeface="Toyota Type" panose="020B0602020202020204" pitchFamily="34" charset="0"/>
                <a:cs typeface="Toyota Type" panose="020B0602020202020204" pitchFamily="34" charset="0"/>
              </a:rPr>
              <a:t>but others, less specialized, are not (</a:t>
            </a:r>
            <a:r>
              <a:rPr lang="en-GB" sz="1200" dirty="0" err="1">
                <a:latin typeface="Toyota Type" panose="020B0602020202020204" pitchFamily="34" charset="0"/>
                <a:cs typeface="Toyota Type" panose="020B0602020202020204" pitchFamily="34" charset="0"/>
              </a:rPr>
              <a:t>ie</a:t>
            </a:r>
            <a:r>
              <a:rPr lang="en-GB" sz="1200" dirty="0">
                <a:latin typeface="Toyota Type" panose="020B0602020202020204" pitchFamily="34" charset="0"/>
                <a:cs typeface="Toyota Type" panose="020B0602020202020204" pitchFamily="34" charset="0"/>
              </a:rPr>
              <a:t>. Controls), so the question needs to be as precise </a:t>
            </a:r>
            <a:r>
              <a:rPr lang="en-GB" sz="1200">
                <a:latin typeface="Toyota Type" panose="020B0602020202020204" pitchFamily="34" charset="0"/>
                <a:cs typeface="Toyota Type" panose="020B0602020202020204" pitchFamily="34" charset="0"/>
              </a:rPr>
              <a:t>as possible.</a:t>
            </a:r>
            <a:endParaRPr lang="en-GB" sz="1200" dirty="0">
              <a:latin typeface="Toyota Type" panose="020B0602020202020204" pitchFamily="34" charset="0"/>
              <a:cs typeface="Toyota Type" panose="020B0602020202020204" pitchFamily="34" charset="0"/>
            </a:endParaRPr>
          </a:p>
        </p:txBody>
      </p:sp>
      <p:sp>
        <p:nvSpPr>
          <p:cNvPr id="8" name="TextBox 7">
            <a:extLst>
              <a:ext uri="{FF2B5EF4-FFF2-40B4-BE49-F238E27FC236}">
                <a16:creationId xmlns:a16="http://schemas.microsoft.com/office/drawing/2014/main" id="{23DB9D5E-C352-494D-8A4E-BD63F4EB4D6C}"/>
              </a:ext>
            </a:extLst>
          </p:cNvPr>
          <p:cNvSpPr txBox="1"/>
          <p:nvPr/>
        </p:nvSpPr>
        <p:spPr>
          <a:xfrm>
            <a:off x="774798" y="3756838"/>
            <a:ext cx="7513595" cy="646331"/>
          </a:xfrm>
          <a:prstGeom prst="rect">
            <a:avLst/>
          </a:prstGeom>
          <a:noFill/>
        </p:spPr>
        <p:txBody>
          <a:bodyPr wrap="none" rtlCol="0">
            <a:spAutoFit/>
          </a:bodyPr>
          <a:lstStyle/>
          <a:p>
            <a:r>
              <a:rPr lang="en-US" sz="1200" dirty="0">
                <a:latin typeface="Toyota Type" panose="020B0602020202020204" pitchFamily="34" charset="0"/>
                <a:cs typeface="Toyota Type" panose="020B0602020202020204" pitchFamily="34" charset="0"/>
              </a:rPr>
              <a:t>Very difficult to make ML algorithm understand the quality of the paper. That would mean the model</a:t>
            </a:r>
            <a:br>
              <a:rPr lang="en-US" sz="1200" dirty="0">
                <a:latin typeface="Toyota Type" panose="020B0602020202020204" pitchFamily="34" charset="0"/>
                <a:cs typeface="Toyota Type" panose="020B0602020202020204" pitchFamily="34" charset="0"/>
              </a:rPr>
            </a:br>
            <a:r>
              <a:rPr lang="en-US" sz="1200" dirty="0">
                <a:latin typeface="Toyota Type" panose="020B0602020202020204" pitchFamily="34" charset="0"/>
                <a:cs typeface="Toyota Type" panose="020B0602020202020204" pitchFamily="34" charset="0"/>
              </a:rPr>
              <a:t> “understands” semantic info, which is not the case.</a:t>
            </a:r>
            <a:br>
              <a:rPr lang="en-US" sz="1200" dirty="0">
                <a:latin typeface="Toyota Type" panose="020B0602020202020204" pitchFamily="34" charset="0"/>
                <a:cs typeface="Toyota Type" panose="020B0602020202020204" pitchFamily="34" charset="0"/>
              </a:rPr>
            </a:br>
            <a:r>
              <a:rPr lang="en-US" sz="1200" dirty="0">
                <a:latin typeface="Toyota Type" panose="020B0602020202020204" pitchFamily="34" charset="0"/>
                <a:cs typeface="Toyota Type" panose="020B0602020202020204" pitchFamily="34" charset="0"/>
              </a:rPr>
              <a:t>But certain metrics may exist which can be used, not dependent from the ML algorithm (Victor).</a:t>
            </a:r>
            <a:endParaRPr lang="en-GB" sz="1200" dirty="0">
              <a:latin typeface="Toyota Type" panose="020B0602020202020204" pitchFamily="34" charset="0"/>
              <a:cs typeface="Toyota Type" panose="020B0602020202020204" pitchFamily="34" charset="0"/>
            </a:endParaRPr>
          </a:p>
        </p:txBody>
      </p:sp>
    </p:spTree>
    <p:extLst>
      <p:ext uri="{BB962C8B-B14F-4D97-AF65-F5344CB8AC3E}">
        <p14:creationId xmlns:p14="http://schemas.microsoft.com/office/powerpoint/2010/main" val="68078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C114850-6814-4BEA-A529-A8D89D816F12}"/>
              </a:ext>
            </a:extLst>
          </p:cNvPr>
          <p:cNvSpPr txBox="1">
            <a:spLocks noChangeArrowheads="1"/>
          </p:cNvSpPr>
          <p:nvPr/>
        </p:nvSpPr>
        <p:spPr>
          <a:xfrm>
            <a:off x="368498" y="276976"/>
            <a:ext cx="8461697" cy="36000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2. Topologies Mapping</a:t>
            </a:r>
            <a:endParaRPr lang="en-GB" sz="2400" kern="0" noProof="1">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5476934-C60F-45A2-B5EC-E488FA98B6D2}"/>
              </a:ext>
            </a:extLst>
          </p:cNvPr>
          <p:cNvSpPr txBox="1"/>
          <p:nvPr/>
        </p:nvSpPr>
        <p:spPr>
          <a:xfrm>
            <a:off x="41352" y="3834461"/>
            <a:ext cx="7956000" cy="684000"/>
          </a:xfrm>
          <a:prstGeom prst="rect">
            <a:avLst/>
          </a:prstGeom>
          <a:solidFill>
            <a:schemeClr val="bg1"/>
          </a:solidFill>
          <a:ln w="38100">
            <a:solidFill>
              <a:srgbClr val="00B050"/>
            </a:solidFill>
          </a:ln>
        </p:spPr>
        <p:txBody>
          <a:bodyPr wrap="square" rtlCol="0">
            <a:spAutoFit/>
          </a:bodyPr>
          <a:lstStyle/>
          <a:p>
            <a:r>
              <a:rPr lang="en-US" sz="1200" b="1">
                <a:latin typeface="Toyota Type" panose="020B0602020202020204" pitchFamily="34" charset="0"/>
                <a:cs typeface="Toyota Type" panose="020B0602020202020204" pitchFamily="34" charset="0"/>
              </a:rPr>
              <a:t>Goal</a:t>
            </a:r>
            <a:r>
              <a:rPr lang="en-US" sz="1200">
                <a:latin typeface="Toyota Type" panose="020B0602020202020204" pitchFamily="34" charset="0"/>
                <a:cs typeface="Toyota Type" panose="020B0602020202020204" pitchFamily="34" charset="0"/>
              </a:rPr>
              <a:t>:           </a:t>
            </a:r>
            <a:r>
              <a:rPr lang="nl-BE" sz="1400">
                <a:latin typeface="Toyota Type" panose="020B0602020202020204" pitchFamily="34" charset="0"/>
                <a:cs typeface="Toyota Type" panose="020B0602020202020204" pitchFamily="34" charset="0"/>
              </a:rPr>
              <a:t>Understand most common topologies and their benefits</a:t>
            </a:r>
            <a:endParaRPr lang="en-GB" sz="1200">
              <a:latin typeface="Toyota Type" panose="020B0602020202020204" pitchFamily="34" charset="0"/>
              <a:cs typeface="Toyota Type" panose="020B0602020202020204" pitchFamily="34" charset="0"/>
            </a:endParaRPr>
          </a:p>
          <a:p>
            <a:endParaRPr lang="en-GB" sz="1200" b="1">
              <a:latin typeface="Toyota Type" panose="020B0602020202020204" pitchFamily="34" charset="0"/>
              <a:cs typeface="Toyota Type" panose="020B0602020202020204" pitchFamily="34" charset="0"/>
            </a:endParaRPr>
          </a:p>
          <a:p>
            <a:r>
              <a:rPr lang="en-GB" sz="1200">
                <a:latin typeface="Toyota Type" panose="020B0602020202020204" pitchFamily="34" charset="0"/>
                <a:cs typeface="Toyota Type" panose="020B0602020202020204" pitchFamily="34" charset="0"/>
              </a:rPr>
              <a:t>For </a:t>
            </a:r>
            <a:r>
              <a:rPr lang="en-GB" sz="1200" b="1">
                <a:latin typeface="Toyota Type" panose="020B0602020202020204" pitchFamily="34" charset="0"/>
                <a:cs typeface="Toyota Type" panose="020B0602020202020204" pitchFamily="34" charset="0"/>
              </a:rPr>
              <a:t>Onboard Charger</a:t>
            </a:r>
            <a:r>
              <a:rPr lang="en-GB" sz="1200">
                <a:latin typeface="Toyota Type" panose="020B0602020202020204" pitchFamily="34" charset="0"/>
                <a:cs typeface="Toyota Type" panose="020B0602020202020204" pitchFamily="34" charset="0"/>
              </a:rPr>
              <a:t> </a:t>
            </a:r>
            <a:r>
              <a:rPr lang="en-GB" sz="1200">
                <a:solidFill>
                  <a:srgbClr val="FF2600"/>
                </a:solidFill>
                <a:latin typeface="Toyota Type" panose="020B0602020202020204" pitchFamily="34" charset="0"/>
                <a:cs typeface="Toyota Type" panose="020B0602020202020204" pitchFamily="34" charset="0"/>
              </a:rPr>
              <a:t>most common topology </a:t>
            </a:r>
            <a:r>
              <a:rPr lang="en-GB" sz="1200">
                <a:latin typeface="Toyota Type" panose="020B0602020202020204" pitchFamily="34" charset="0"/>
                <a:cs typeface="Toyota Type" panose="020B0602020202020204" pitchFamily="34" charset="0"/>
              </a:rPr>
              <a:t>is 3-ph Totem Pole PFC with LLC Resonant DC/DC Converter</a:t>
            </a:r>
            <a:endParaRPr lang="en-US" sz="1400">
              <a:solidFill>
                <a:srgbClr val="FF2600"/>
              </a:solidFill>
              <a:latin typeface="Toyota Type" panose="020B0602020202020204" pitchFamily="34" charset="0"/>
              <a:cs typeface="Toyota Type" panose="020B0602020202020204" pitchFamily="34" charset="0"/>
            </a:endParaRPr>
          </a:p>
        </p:txBody>
      </p:sp>
      <p:sp>
        <p:nvSpPr>
          <p:cNvPr id="2" name="TextBox 1">
            <a:extLst>
              <a:ext uri="{FF2B5EF4-FFF2-40B4-BE49-F238E27FC236}">
                <a16:creationId xmlns:a16="http://schemas.microsoft.com/office/drawing/2014/main" id="{40F231F8-12B4-4535-9D40-E06D486FE01D}"/>
              </a:ext>
            </a:extLst>
          </p:cNvPr>
          <p:cNvSpPr txBox="1"/>
          <p:nvPr/>
        </p:nvSpPr>
        <p:spPr>
          <a:xfrm>
            <a:off x="4849058" y="362779"/>
            <a:ext cx="1447832" cy="769441"/>
          </a:xfrm>
          <a:prstGeom prst="rect">
            <a:avLst/>
          </a:prstGeom>
          <a:noFill/>
        </p:spPr>
        <p:txBody>
          <a:bodyPr wrap="none" rtlCol="0">
            <a:spAutoFit/>
          </a:bodyPr>
          <a:lstStyle/>
          <a:p>
            <a:r>
              <a:rPr lang="en-US" sz="1400" u="sng">
                <a:latin typeface="Toyota Type" panose="020B0602020202020204" pitchFamily="34" charset="0"/>
                <a:cs typeface="Toyota Type" panose="020B0602020202020204" pitchFamily="34" charset="0"/>
              </a:rPr>
              <a:t>Reviewed:</a:t>
            </a:r>
            <a:br>
              <a:rPr lang="en-US" sz="1400" u="sng">
                <a:latin typeface="Toyota Type" panose="020B0602020202020204" pitchFamily="34" charset="0"/>
                <a:cs typeface="Toyota Type" panose="020B0602020202020204" pitchFamily="34" charset="0"/>
              </a:rPr>
            </a:br>
            <a:r>
              <a:rPr lang="en-US" sz="600">
                <a:latin typeface="Toyota Type" panose="020B0602020202020204" pitchFamily="34" charset="0"/>
                <a:cs typeface="Toyota Type" panose="020B0602020202020204" pitchFamily="34" charset="0"/>
              </a:rPr>
              <a:t> </a:t>
            </a:r>
            <a:endParaRPr lang="en-US" sz="1400">
              <a:latin typeface="Toyota Type" panose="020B0602020202020204" pitchFamily="34" charset="0"/>
              <a:cs typeface="Toyota Type" panose="020B0602020202020204" pitchFamily="34" charset="0"/>
            </a:endParaRPr>
          </a:p>
          <a:p>
            <a:r>
              <a:rPr lang="en-US" sz="1200">
                <a:latin typeface="Toyota Type" panose="020B0602020202020204" pitchFamily="34" charset="0"/>
                <a:cs typeface="Toyota Type" panose="020B0602020202020204" pitchFamily="34" charset="0"/>
              </a:rPr>
              <a:t>9 Conferences</a:t>
            </a:r>
          </a:p>
          <a:p>
            <a:r>
              <a:rPr lang="en-US" sz="1200">
                <a:latin typeface="Toyota Type" panose="020B0602020202020204" pitchFamily="34" charset="0"/>
                <a:cs typeface="Toyota Type" panose="020B0602020202020204" pitchFamily="34" charset="0"/>
              </a:rPr>
              <a:t>6 Suppliers (mtg)</a:t>
            </a:r>
            <a:endParaRPr lang="en-GB" sz="1200">
              <a:latin typeface="Toyota Type" panose="020B0602020202020204" pitchFamily="34" charset="0"/>
              <a:cs typeface="Toyota Type" panose="020B0602020202020204" pitchFamily="34" charset="0"/>
            </a:endParaRPr>
          </a:p>
        </p:txBody>
      </p:sp>
      <p:sp>
        <p:nvSpPr>
          <p:cNvPr id="7" name="Arrow: Right 6">
            <a:extLst>
              <a:ext uri="{FF2B5EF4-FFF2-40B4-BE49-F238E27FC236}">
                <a16:creationId xmlns:a16="http://schemas.microsoft.com/office/drawing/2014/main" id="{84D9CFE1-8B05-4A59-BE0C-0D5DB2768044}"/>
              </a:ext>
            </a:extLst>
          </p:cNvPr>
          <p:cNvSpPr/>
          <p:nvPr/>
        </p:nvSpPr>
        <p:spPr bwMode="auto">
          <a:xfrm>
            <a:off x="6217920" y="617959"/>
            <a:ext cx="369889" cy="2590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10" name="TextBox 9">
            <a:extLst>
              <a:ext uri="{FF2B5EF4-FFF2-40B4-BE49-F238E27FC236}">
                <a16:creationId xmlns:a16="http://schemas.microsoft.com/office/drawing/2014/main" id="{6469C3A7-1ADD-4A0A-AA16-0E0B1E2041B1}"/>
              </a:ext>
            </a:extLst>
          </p:cNvPr>
          <p:cNvSpPr txBox="1"/>
          <p:nvPr/>
        </p:nvSpPr>
        <p:spPr>
          <a:xfrm>
            <a:off x="6862129" y="179898"/>
            <a:ext cx="1713931" cy="1138773"/>
          </a:xfrm>
          <a:prstGeom prst="rect">
            <a:avLst/>
          </a:prstGeom>
          <a:noFill/>
        </p:spPr>
        <p:txBody>
          <a:bodyPr wrap="none" rtlCol="0">
            <a:spAutoFit/>
          </a:bodyPr>
          <a:lstStyle/>
          <a:p>
            <a:r>
              <a:rPr lang="en-US" sz="1400" u="sng">
                <a:latin typeface="Toyota Type" panose="020B0602020202020204" pitchFamily="34" charset="0"/>
                <a:cs typeface="Toyota Type" panose="020B0602020202020204" pitchFamily="34" charset="0"/>
              </a:rPr>
              <a:t>Topologies:</a:t>
            </a:r>
            <a:br>
              <a:rPr lang="en-US" sz="1400" u="sng">
                <a:latin typeface="Toyota Type" panose="020B0602020202020204" pitchFamily="34" charset="0"/>
                <a:cs typeface="Toyota Type" panose="020B0602020202020204" pitchFamily="34" charset="0"/>
              </a:rPr>
            </a:br>
            <a:r>
              <a:rPr lang="en-US" sz="600">
                <a:latin typeface="Toyota Type" panose="020B0602020202020204" pitchFamily="34" charset="0"/>
                <a:cs typeface="Toyota Type" panose="020B0602020202020204" pitchFamily="34" charset="0"/>
              </a:rPr>
              <a:t> </a:t>
            </a:r>
            <a:endParaRPr lang="en-US" sz="1400">
              <a:latin typeface="Toyota Type" panose="020B0602020202020204" pitchFamily="34" charset="0"/>
              <a:cs typeface="Toyota Type" panose="020B0602020202020204" pitchFamily="34" charset="0"/>
            </a:endParaRPr>
          </a:p>
          <a:p>
            <a:pPr marL="228600" indent="-228600">
              <a:buFont typeface="+mj-lt"/>
              <a:buAutoNum type="arabicPeriod"/>
            </a:pPr>
            <a:r>
              <a:rPr lang="en-US" sz="1200">
                <a:solidFill>
                  <a:srgbClr val="FF2600"/>
                </a:solidFill>
                <a:latin typeface="Toyota Type" panose="020B0602020202020204" pitchFamily="34" charset="0"/>
                <a:cs typeface="Toyota Type" panose="020B0602020202020204" pitchFamily="34" charset="0"/>
              </a:rPr>
              <a:t>Onboard Charger</a:t>
            </a:r>
          </a:p>
          <a:p>
            <a:pPr marL="228600" indent="-228600">
              <a:buFont typeface="+mj-lt"/>
              <a:buAutoNum type="arabicPeriod"/>
            </a:pPr>
            <a:r>
              <a:rPr lang="en-US" sz="1200">
                <a:latin typeface="Toyota Type" panose="020B0602020202020204" pitchFamily="34" charset="0"/>
                <a:cs typeface="Toyota Type" panose="020B0602020202020204" pitchFamily="34" charset="0"/>
              </a:rPr>
              <a:t>DC/DC Converter</a:t>
            </a:r>
          </a:p>
          <a:p>
            <a:pPr marL="228600" indent="-228600">
              <a:buFont typeface="+mj-lt"/>
              <a:buAutoNum type="arabicPeriod"/>
            </a:pPr>
            <a:r>
              <a:rPr lang="en-US" sz="1200">
                <a:latin typeface="Toyota Type" panose="020B0602020202020204" pitchFamily="34" charset="0"/>
                <a:cs typeface="Toyota Type" panose="020B0602020202020204" pitchFamily="34" charset="0"/>
              </a:rPr>
              <a:t>Inverter</a:t>
            </a:r>
          </a:p>
          <a:p>
            <a:pPr marL="228600" indent="-228600">
              <a:buFont typeface="+mj-lt"/>
              <a:buAutoNum type="arabicPeriod"/>
            </a:pPr>
            <a:r>
              <a:rPr lang="en-US" sz="1200">
                <a:latin typeface="Toyota Type" panose="020B0602020202020204" pitchFamily="34" charset="0"/>
                <a:cs typeface="Toyota Type" panose="020B0602020202020204" pitchFamily="34" charset="0"/>
              </a:rPr>
              <a:t>Extras</a:t>
            </a:r>
            <a:endParaRPr lang="en-GB" sz="1200">
              <a:latin typeface="Toyota Type" panose="020B0602020202020204" pitchFamily="34" charset="0"/>
              <a:cs typeface="Toyota Type" panose="020B0602020202020204" pitchFamily="34" charset="0"/>
            </a:endParaRPr>
          </a:p>
        </p:txBody>
      </p:sp>
      <p:graphicFrame>
        <p:nvGraphicFramePr>
          <p:cNvPr id="14" name="Table 10">
            <a:extLst>
              <a:ext uri="{FF2B5EF4-FFF2-40B4-BE49-F238E27FC236}">
                <a16:creationId xmlns:a16="http://schemas.microsoft.com/office/drawing/2014/main" id="{916F1837-328D-4E50-9494-655211531093}"/>
              </a:ext>
            </a:extLst>
          </p:cNvPr>
          <p:cNvGraphicFramePr>
            <a:graphicFrameLocks noGrp="1"/>
          </p:cNvGraphicFramePr>
          <p:nvPr>
            <p:extLst>
              <p:ext uri="{D42A27DB-BD31-4B8C-83A1-F6EECF244321}">
                <p14:modId xmlns:p14="http://schemas.microsoft.com/office/powerpoint/2010/main" val="1247829945"/>
              </p:ext>
            </p:extLst>
          </p:nvPr>
        </p:nvGraphicFramePr>
        <p:xfrm>
          <a:off x="3129864" y="1768251"/>
          <a:ext cx="5865668" cy="1304880"/>
        </p:xfrm>
        <a:graphic>
          <a:graphicData uri="http://schemas.openxmlformats.org/drawingml/2006/table">
            <a:tbl>
              <a:tblPr firstRow="1">
                <a:tableStyleId>{073A0DAA-6AF3-43AB-8588-CEC1D06C72B9}</a:tableStyleId>
              </a:tblPr>
              <a:tblGrid>
                <a:gridCol w="758992">
                  <a:extLst>
                    <a:ext uri="{9D8B030D-6E8A-4147-A177-3AD203B41FA5}">
                      <a16:colId xmlns:a16="http://schemas.microsoft.com/office/drawing/2014/main" val="677093466"/>
                    </a:ext>
                  </a:extLst>
                </a:gridCol>
                <a:gridCol w="900000">
                  <a:extLst>
                    <a:ext uri="{9D8B030D-6E8A-4147-A177-3AD203B41FA5}">
                      <a16:colId xmlns:a16="http://schemas.microsoft.com/office/drawing/2014/main" val="3185669317"/>
                    </a:ext>
                  </a:extLst>
                </a:gridCol>
                <a:gridCol w="936000">
                  <a:extLst>
                    <a:ext uri="{9D8B030D-6E8A-4147-A177-3AD203B41FA5}">
                      <a16:colId xmlns:a16="http://schemas.microsoft.com/office/drawing/2014/main" val="394240581"/>
                    </a:ext>
                  </a:extLst>
                </a:gridCol>
                <a:gridCol w="756000">
                  <a:extLst>
                    <a:ext uri="{9D8B030D-6E8A-4147-A177-3AD203B41FA5}">
                      <a16:colId xmlns:a16="http://schemas.microsoft.com/office/drawing/2014/main" val="1084403565"/>
                    </a:ext>
                  </a:extLst>
                </a:gridCol>
                <a:gridCol w="828000">
                  <a:extLst>
                    <a:ext uri="{9D8B030D-6E8A-4147-A177-3AD203B41FA5}">
                      <a16:colId xmlns:a16="http://schemas.microsoft.com/office/drawing/2014/main" val="2689631197"/>
                    </a:ext>
                  </a:extLst>
                </a:gridCol>
                <a:gridCol w="718936">
                  <a:extLst>
                    <a:ext uri="{9D8B030D-6E8A-4147-A177-3AD203B41FA5}">
                      <a16:colId xmlns:a16="http://schemas.microsoft.com/office/drawing/2014/main" val="3373895970"/>
                    </a:ext>
                  </a:extLst>
                </a:gridCol>
                <a:gridCol w="967740">
                  <a:extLst>
                    <a:ext uri="{9D8B030D-6E8A-4147-A177-3AD203B41FA5}">
                      <a16:colId xmlns:a16="http://schemas.microsoft.com/office/drawing/2014/main" val="1775357834"/>
                    </a:ext>
                  </a:extLst>
                </a:gridCol>
              </a:tblGrid>
              <a:tr h="0">
                <a:tc>
                  <a:txBody>
                    <a:bodyPr/>
                    <a:lstStyle/>
                    <a:p>
                      <a:pPr algn="ctr"/>
                      <a:r>
                        <a:rPr lang="en-US" sz="900">
                          <a:latin typeface="Toyota Type" panose="020B0602020202020204" pitchFamily="34" charset="0"/>
                          <a:cs typeface="Toyota Type" panose="020B0602020202020204" pitchFamily="34" charset="0"/>
                        </a:rPr>
                        <a:t>Topology</a:t>
                      </a:r>
                    </a:p>
                    <a:p>
                      <a:pPr algn="ctr"/>
                      <a:r>
                        <a:rPr lang="en-US" sz="900">
                          <a:latin typeface="Toyota Type" panose="020B0602020202020204" pitchFamily="34" charset="0"/>
                          <a:cs typeface="Toyota Type" panose="020B0602020202020204" pitchFamily="34" charset="0"/>
                        </a:rPr>
                        <a:t>Count</a:t>
                      </a:r>
                      <a:endParaRPr lang="en-GB" sz="900">
                        <a:latin typeface="Toyota Type" panose="020B0602020202020204" pitchFamily="34" charset="0"/>
                        <a:cs typeface="Toyota Type" panose="020B0602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900">
                          <a:latin typeface="Toyota Type" panose="020B0602020202020204" pitchFamily="34" charset="0"/>
                          <a:cs typeface="Toyota Type" panose="020B0602020202020204" pitchFamily="34" charset="0"/>
                        </a:rPr>
                        <a:t>Using E-Motor winding</a:t>
                      </a:r>
                      <a:endParaRPr lang="en-GB" sz="900">
                        <a:latin typeface="Toyota Type" panose="020B0602020202020204" pitchFamily="34" charset="0"/>
                        <a:cs typeface="Toyota Type" panose="020B0602020202020204" pitchFamily="34" charset="0"/>
                      </a:endParaRPr>
                    </a:p>
                  </a:txBody>
                  <a:tcPr marL="36000" marR="36000" marT="36000" marB="36000" anchor="ctr">
                    <a:lnT w="12700" cap="flat" cmpd="sng" algn="ctr">
                      <a:solidFill>
                        <a:schemeClr val="tx1"/>
                      </a:solidFill>
                      <a:prstDash val="solid"/>
                      <a:round/>
                      <a:headEnd type="none" w="med" len="med"/>
                      <a:tailEnd type="none" w="med" len="med"/>
                    </a:lnT>
                  </a:tcPr>
                </a:tc>
                <a:tc>
                  <a:txBody>
                    <a:bodyPr/>
                    <a:lstStyle/>
                    <a:p>
                      <a:pPr algn="ctr"/>
                      <a:r>
                        <a:rPr lang="en-GB" sz="900">
                          <a:latin typeface="Toyota Type" panose="020B0602020202020204" pitchFamily="34" charset="0"/>
                          <a:cs typeface="Toyota Type" panose="020B0602020202020204" pitchFamily="34" charset="0"/>
                        </a:rPr>
                        <a:t>PFC</a:t>
                      </a:r>
                    </a:p>
                  </a:txBody>
                  <a:tcPr marL="36000" marR="36000" marT="36000" marB="36000" anchor="ctr">
                    <a:lnT w="12700" cap="flat" cmpd="sng" algn="ctr">
                      <a:solidFill>
                        <a:schemeClr val="tx1"/>
                      </a:solidFill>
                      <a:prstDash val="solid"/>
                      <a:round/>
                      <a:headEnd type="none" w="med" len="med"/>
                      <a:tailEnd type="none" w="med" len="med"/>
                    </a:lnT>
                  </a:tcPr>
                </a:tc>
                <a:tc>
                  <a:txBody>
                    <a:bodyPr/>
                    <a:lstStyle/>
                    <a:p>
                      <a:pPr algn="ctr"/>
                      <a:r>
                        <a:rPr lang="en-GB" sz="900">
                          <a:latin typeface="Toyota Type" panose="020B0602020202020204" pitchFamily="34" charset="0"/>
                          <a:cs typeface="Toyota Type" panose="020B0602020202020204" pitchFamily="34" charset="0"/>
                        </a:rPr>
                        <a:t>DC-DC Converter</a:t>
                      </a:r>
                    </a:p>
                  </a:txBody>
                  <a:tcPr marL="36000" marR="36000" marT="36000" marB="36000" anchor="ctr">
                    <a:lnT w="12700" cap="flat" cmpd="sng" algn="ctr">
                      <a:solidFill>
                        <a:schemeClr val="tx1"/>
                      </a:solidFill>
                      <a:prstDash val="solid"/>
                      <a:round/>
                      <a:headEnd type="none" w="med" len="med"/>
                      <a:tailEnd type="none" w="med" len="med"/>
                    </a:lnT>
                  </a:tcPr>
                </a:tc>
                <a:tc>
                  <a:txBody>
                    <a:bodyPr/>
                    <a:lstStyle/>
                    <a:p>
                      <a:pPr algn="ctr"/>
                      <a:r>
                        <a:rPr lang="en-GB" sz="900">
                          <a:latin typeface="Toyota Type" panose="020B0602020202020204" pitchFamily="34" charset="0"/>
                          <a:cs typeface="Toyota Type" panose="020B0602020202020204" pitchFamily="34" charset="0"/>
                        </a:rPr>
                        <a:t>Switch Type</a:t>
                      </a:r>
                    </a:p>
                  </a:txBody>
                  <a:tcPr marL="36000" marR="36000" marT="36000" marB="36000" anchor="ctr">
                    <a:lnT w="12700" cap="flat" cmpd="sng" algn="ctr">
                      <a:solidFill>
                        <a:schemeClr val="tx1"/>
                      </a:solidFill>
                      <a:prstDash val="solid"/>
                      <a:round/>
                      <a:headEnd type="none" w="med" len="med"/>
                      <a:tailEnd type="none" w="med" len="med"/>
                    </a:lnT>
                  </a:tcPr>
                </a:tc>
                <a:tc>
                  <a:txBody>
                    <a:bodyPr/>
                    <a:lstStyle/>
                    <a:p>
                      <a:pPr algn="ctr"/>
                      <a:r>
                        <a:rPr lang="en-GB" sz="900">
                          <a:latin typeface="Toyota Type" panose="020B0602020202020204" pitchFamily="34" charset="0"/>
                          <a:cs typeface="Toyota Type" panose="020B0602020202020204" pitchFamily="34" charset="0"/>
                        </a:rPr>
                        <a:t>Efficiency</a:t>
                      </a:r>
                    </a:p>
                  </a:txBody>
                  <a:tcPr marL="36000" marR="36000" marT="36000" marB="36000" anchor="ctr">
                    <a:lnT w="12700" cap="flat" cmpd="sng" algn="ctr">
                      <a:solidFill>
                        <a:schemeClr val="tx1"/>
                      </a:solidFill>
                      <a:prstDash val="solid"/>
                      <a:round/>
                      <a:headEnd type="none" w="med" len="med"/>
                      <a:tailEnd type="none" w="med" len="med"/>
                    </a:lnT>
                  </a:tcPr>
                </a:tc>
                <a:tc>
                  <a:txBody>
                    <a:bodyPr/>
                    <a:lstStyle/>
                    <a:p>
                      <a:pPr algn="ctr"/>
                      <a:r>
                        <a:rPr lang="en-GB" sz="900">
                          <a:latin typeface="Toyota Type" panose="020B0602020202020204" pitchFamily="34" charset="0"/>
                          <a:cs typeface="Toyota Type" panose="020B0602020202020204" pitchFamily="34" charset="0"/>
                        </a:rPr>
                        <a:t>Power density</a:t>
                      </a: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40329768"/>
                  </a:ext>
                </a:extLst>
              </a:tr>
              <a:tr h="0">
                <a:tc>
                  <a:txBody>
                    <a:bodyPr/>
                    <a:lstStyle/>
                    <a:p>
                      <a:pPr algn="ctr"/>
                      <a:r>
                        <a:rPr lang="en-US" sz="800">
                          <a:latin typeface="Toyota Type" panose="020B0602020202020204" pitchFamily="34" charset="0"/>
                          <a:cs typeface="Toyota Type" panose="020B0602020202020204" pitchFamily="34" charset="0"/>
                        </a:rPr>
                        <a:t>2 x</a:t>
                      </a:r>
                      <a:endParaRPr lang="en-GB" sz="800">
                        <a:latin typeface="Toyota Type" panose="020B0602020202020204" pitchFamily="34" charset="0"/>
                        <a:cs typeface="Toyota Type" panose="020B0602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tcPr>
                </a:tc>
                <a:tc>
                  <a:txBody>
                    <a:bodyPr/>
                    <a:lstStyle/>
                    <a:p>
                      <a:pPr algn="ctr"/>
                      <a:r>
                        <a:rPr lang="en-US" sz="700">
                          <a:latin typeface="Toyota Type" panose="020B0602020202020204" pitchFamily="34" charset="0"/>
                          <a:cs typeface="Toyota Type" panose="020B0602020202020204" pitchFamily="34" charset="0"/>
                        </a:rPr>
                        <a:t>YES</a:t>
                      </a:r>
                      <a:endParaRPr lang="en-GB" sz="70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a:latin typeface="Toyota Type" panose="020B0602020202020204" pitchFamily="34" charset="0"/>
                          <a:cs typeface="Toyota Type" panose="020B0602020202020204" pitchFamily="34" charset="0"/>
                        </a:rPr>
                        <a:t>Full Wave PFC</a:t>
                      </a:r>
                      <a:endParaRPr lang="en-GB" sz="70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err="1">
                          <a:latin typeface="Toyota Type" panose="020B0602020202020204" pitchFamily="34" charset="0"/>
                          <a:cs typeface="Toyota Type" panose="020B0602020202020204" pitchFamily="34" charset="0"/>
                        </a:rPr>
                        <a:t>Motor+Inverter</a:t>
                      </a:r>
                      <a:endParaRPr lang="en-GB" sz="70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a:latin typeface="Toyota Type" panose="020B0602020202020204" pitchFamily="34" charset="0"/>
                          <a:cs typeface="Toyota Type" panose="020B0602020202020204" pitchFamily="34" charset="0"/>
                        </a:rPr>
                        <a:t>Si</a:t>
                      </a:r>
                      <a:endParaRPr lang="en-GB" sz="70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a:latin typeface="Toyota Type" panose="020B0602020202020204" pitchFamily="34" charset="0"/>
                          <a:cs typeface="Toyota Type" panose="020B0602020202020204" pitchFamily="34" charset="0"/>
                        </a:rPr>
                        <a:t>93%</a:t>
                      </a:r>
                      <a:endParaRPr lang="en-GB" sz="70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a:latin typeface="Toyota Type" panose="020B0602020202020204" pitchFamily="34" charset="0"/>
                          <a:cs typeface="Toyota Type" panose="020B0602020202020204" pitchFamily="34" charset="0"/>
                        </a:rPr>
                        <a:t>-</a:t>
                      </a:r>
                      <a:endParaRPr lang="en-GB" sz="700">
                        <a:latin typeface="Toyota Type" panose="020B0602020202020204" pitchFamily="34" charset="0"/>
                        <a:cs typeface="Toyota Type" panose="020B0602020202020204" pitchFamily="34" charset="0"/>
                      </a:endParaRPr>
                    </a:p>
                  </a:txBody>
                  <a:tcPr marL="36000" marR="36000" marT="36000" marB="3600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1041359"/>
                  </a:ext>
                </a:extLst>
              </a:tr>
              <a:tr h="0">
                <a:tc>
                  <a:txBody>
                    <a:bodyPr/>
                    <a:lstStyle/>
                    <a:p>
                      <a:pPr algn="ctr"/>
                      <a:r>
                        <a:rPr lang="en-US" sz="800">
                          <a:latin typeface="Toyota Type" panose="020B0602020202020204" pitchFamily="34" charset="0"/>
                          <a:cs typeface="Toyota Type" panose="020B0602020202020204" pitchFamily="34" charset="0"/>
                        </a:rPr>
                        <a:t>5 x</a:t>
                      </a:r>
                      <a:endParaRPr lang="en-GB" sz="800">
                        <a:latin typeface="Toyota Type" panose="020B0602020202020204" pitchFamily="34" charset="0"/>
                        <a:cs typeface="Toyota Type" panose="020B0602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tcPr>
                </a:tc>
                <a:tc>
                  <a:txBody>
                    <a:bodyPr/>
                    <a:lstStyle/>
                    <a:p>
                      <a:pPr algn="ctr"/>
                      <a:r>
                        <a:rPr lang="en-US" sz="700">
                          <a:latin typeface="Toyota Type" panose="020B0602020202020204" pitchFamily="34" charset="0"/>
                          <a:cs typeface="Toyota Type" panose="020B0602020202020204" pitchFamily="34" charset="0"/>
                        </a:rPr>
                        <a:t>NO</a:t>
                      </a:r>
                      <a:endParaRPr lang="en-GB" sz="700">
                        <a:latin typeface="Toyota Type" panose="020B0602020202020204" pitchFamily="34" charset="0"/>
                        <a:cs typeface="Toyota Type" panose="020B0602020202020204" pitchFamily="34" charset="0"/>
                      </a:endParaRPr>
                    </a:p>
                  </a:txBody>
                  <a:tcPr marL="36000" marR="36000" marT="36000" marB="360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700">
                          <a:latin typeface="Toyota Type" panose="020B0602020202020204" pitchFamily="34" charset="0"/>
                          <a:cs typeface="Toyota Type" panose="020B0602020202020204" pitchFamily="34" charset="0"/>
                        </a:rPr>
                        <a:t>3-Phase Totem Pole</a:t>
                      </a:r>
                    </a:p>
                  </a:txBody>
                  <a:tcPr marL="36000" marR="36000" marT="36000" marB="360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a:latin typeface="Toyota Type" panose="020B0602020202020204" pitchFamily="34" charset="0"/>
                          <a:cs typeface="Toyota Type" panose="020B0602020202020204" pitchFamily="34" charset="0"/>
                        </a:rPr>
                        <a:t>Double Active Bridge</a:t>
                      </a:r>
                      <a:endParaRPr lang="en-GB" sz="70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dirty="0">
                          <a:latin typeface="Toyota Type" panose="020B0602020202020204" pitchFamily="34" charset="0"/>
                          <a:cs typeface="Toyota Type" panose="020B0602020202020204" pitchFamily="34" charset="0"/>
                        </a:rPr>
                        <a:t>SiC(x4), GaN </a:t>
                      </a:r>
                      <a:endParaRPr lang="en-GB" sz="700" dirty="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dirty="0">
                          <a:latin typeface="Toyota Type" panose="020B0602020202020204" pitchFamily="34" charset="0"/>
                          <a:cs typeface="Toyota Type" panose="020B0602020202020204" pitchFamily="34" charset="0"/>
                        </a:rPr>
                        <a:t>95% (SiC), 97% (GaN)</a:t>
                      </a:r>
                      <a:endParaRPr lang="en-GB" sz="700" dirty="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a:latin typeface="Toyota Type" panose="020B0602020202020204" pitchFamily="34" charset="0"/>
                          <a:cs typeface="Toyota Type" panose="020B0602020202020204" pitchFamily="34" charset="0"/>
                        </a:rPr>
                        <a:t>-</a:t>
                      </a:r>
                      <a:endParaRPr lang="en-GB" sz="700">
                        <a:latin typeface="Toyota Type" panose="020B0602020202020204" pitchFamily="34" charset="0"/>
                        <a:cs typeface="Toyota Type" panose="020B0602020202020204" pitchFamily="34" charset="0"/>
                      </a:endParaRPr>
                    </a:p>
                  </a:txBody>
                  <a:tcPr marL="36000" marR="36000" marT="36000" marB="3600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05835680"/>
                  </a:ext>
                </a:extLst>
              </a:tr>
              <a:tr h="0">
                <a:tc>
                  <a:txBody>
                    <a:bodyPr/>
                    <a:lstStyle/>
                    <a:p>
                      <a:pPr algn="ctr"/>
                      <a:r>
                        <a:rPr lang="en-US" sz="800">
                          <a:latin typeface="Toyota Type" panose="020B0602020202020204" pitchFamily="34" charset="0"/>
                          <a:cs typeface="Toyota Type" panose="020B0602020202020204" pitchFamily="34" charset="0"/>
                        </a:rPr>
                        <a:t>6 x</a:t>
                      </a:r>
                      <a:endParaRPr lang="en-GB" sz="800">
                        <a:latin typeface="Toyota Type" panose="020B0602020202020204" pitchFamily="34" charset="0"/>
                        <a:cs typeface="Toyota Type" panose="020B0602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tcPr>
                </a:tc>
                <a:tc>
                  <a:txBody>
                    <a:bodyPr/>
                    <a:lstStyle/>
                    <a:p>
                      <a:pPr algn="ctr"/>
                      <a:r>
                        <a:rPr lang="en-US" sz="700">
                          <a:latin typeface="Toyota Type" panose="020B0602020202020204" pitchFamily="34" charset="0"/>
                          <a:cs typeface="Toyota Type" panose="020B0602020202020204" pitchFamily="34" charset="0"/>
                        </a:rPr>
                        <a:t>NO</a:t>
                      </a:r>
                      <a:endParaRPr lang="en-GB" sz="700">
                        <a:latin typeface="Toyota Type" panose="020B0602020202020204" pitchFamily="34" charset="0"/>
                        <a:cs typeface="Toyota Type" panose="020B0602020202020204" pitchFamily="34" charset="0"/>
                      </a:endParaRPr>
                    </a:p>
                  </a:txBody>
                  <a:tcPr marL="36000" marR="36000" marT="36000" marB="360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700">
                          <a:latin typeface="Toyota Type" panose="020B0602020202020204" pitchFamily="34" charset="0"/>
                          <a:cs typeface="Toyota Type" panose="020B0602020202020204" pitchFamily="34" charset="0"/>
                        </a:rPr>
                        <a:t>3-Phase Totem Pole</a:t>
                      </a:r>
                    </a:p>
                  </a:txBody>
                  <a:tcPr marL="36000" marR="36000" marT="36000" marB="360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a:latin typeface="Toyota Type" panose="020B0602020202020204" pitchFamily="34" charset="0"/>
                          <a:cs typeface="Toyota Type" panose="020B0602020202020204" pitchFamily="34" charset="0"/>
                        </a:rPr>
                        <a:t>LLC Resonant</a:t>
                      </a:r>
                      <a:endParaRPr lang="en-GB" sz="70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dirty="0">
                          <a:latin typeface="Toyota Type" panose="020B0602020202020204" pitchFamily="34" charset="0"/>
                          <a:cs typeface="Toyota Type" panose="020B0602020202020204" pitchFamily="34" charset="0"/>
                        </a:rPr>
                        <a:t>SiC (</a:t>
                      </a:r>
                      <a:r>
                        <a:rPr lang="en-US" sz="700" dirty="0">
                          <a:solidFill>
                            <a:srgbClr val="FF2600"/>
                          </a:solidFill>
                          <a:latin typeface="Toyota Type" panose="020B0602020202020204" pitchFamily="34" charset="0"/>
                          <a:cs typeface="Toyota Type" panose="020B0602020202020204" pitchFamily="34" charset="0"/>
                        </a:rPr>
                        <a:t>x5</a:t>
                      </a:r>
                      <a:r>
                        <a:rPr lang="en-US" sz="700" dirty="0">
                          <a:latin typeface="Toyota Type" panose="020B0602020202020204" pitchFamily="34" charset="0"/>
                          <a:cs typeface="Toyota Type" panose="020B0602020202020204" pitchFamily="34" charset="0"/>
                        </a:rPr>
                        <a:t>), GaN</a:t>
                      </a:r>
                    </a:p>
                  </a:txBody>
                  <a:tcPr marL="36000" marR="36000" marT="36000" marB="36000" anchor="ctr"/>
                </a:tc>
                <a:tc>
                  <a:txBody>
                    <a:bodyPr/>
                    <a:lstStyle/>
                    <a:p>
                      <a:pPr algn="ctr"/>
                      <a:r>
                        <a:rPr lang="en-US" sz="700" dirty="0">
                          <a:latin typeface="Toyota Type" panose="020B0602020202020204" pitchFamily="34" charset="0"/>
                          <a:cs typeface="Toyota Type" panose="020B0602020202020204" pitchFamily="34" charset="0"/>
                        </a:rPr>
                        <a:t>95.7% (SiC), </a:t>
                      </a:r>
                      <a:br>
                        <a:rPr lang="en-US" sz="700" dirty="0">
                          <a:latin typeface="Toyota Type" panose="020B0602020202020204" pitchFamily="34" charset="0"/>
                          <a:cs typeface="Toyota Type" panose="020B0602020202020204" pitchFamily="34" charset="0"/>
                        </a:rPr>
                      </a:br>
                      <a:r>
                        <a:rPr lang="en-US" sz="700" dirty="0">
                          <a:latin typeface="Toyota Type" panose="020B0602020202020204" pitchFamily="34" charset="0"/>
                          <a:cs typeface="Toyota Type" panose="020B0602020202020204" pitchFamily="34" charset="0"/>
                        </a:rPr>
                        <a:t>97% (GaN</a:t>
                      </a:r>
                      <a:endParaRPr lang="en-GB" sz="700" dirty="0">
                        <a:latin typeface="Toyota Type" panose="020B0602020202020204" pitchFamily="34" charset="0"/>
                        <a:cs typeface="Toyota Type" panose="020B0602020202020204" pitchFamily="34" charset="0"/>
                      </a:endParaRPr>
                    </a:p>
                  </a:txBody>
                  <a:tcPr marL="36000" marR="36000" marT="36000" marB="36000" anchor="ctr"/>
                </a:tc>
                <a:tc>
                  <a:txBody>
                    <a:bodyPr/>
                    <a:lstStyle/>
                    <a:p>
                      <a:pPr algn="ctr"/>
                      <a:r>
                        <a:rPr lang="en-US" sz="700" dirty="0">
                          <a:latin typeface="Toyota Type" panose="020B0602020202020204" pitchFamily="34" charset="0"/>
                          <a:cs typeface="Toyota Type" panose="020B0602020202020204" pitchFamily="34" charset="0"/>
                        </a:rPr>
                        <a:t>1.4kW/l (SiC),</a:t>
                      </a:r>
                      <a:br>
                        <a:rPr lang="en-US" sz="700" dirty="0">
                          <a:latin typeface="Toyota Type" panose="020B0602020202020204" pitchFamily="34" charset="0"/>
                          <a:cs typeface="Toyota Type" panose="020B0602020202020204" pitchFamily="34" charset="0"/>
                        </a:rPr>
                      </a:br>
                      <a:r>
                        <a:rPr lang="en-US" sz="700" dirty="0">
                          <a:latin typeface="Toyota Type" panose="020B0602020202020204" pitchFamily="34" charset="0"/>
                          <a:cs typeface="Toyota Type" panose="020B0602020202020204" pitchFamily="34" charset="0"/>
                        </a:rPr>
                        <a:t>2.47kW/l(GaN)</a:t>
                      </a:r>
                      <a:endParaRPr lang="en-GB" sz="700" dirty="0">
                        <a:latin typeface="Toyota Type" panose="020B0602020202020204" pitchFamily="34" charset="0"/>
                        <a:cs typeface="Toyota Type" panose="020B0602020202020204" pitchFamily="34" charset="0"/>
                      </a:endParaRPr>
                    </a:p>
                  </a:txBody>
                  <a:tcPr marL="36000" marR="36000" marT="36000" marB="3600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2550396"/>
                  </a:ext>
                </a:extLst>
              </a:tr>
              <a:tr h="0">
                <a:tc>
                  <a:txBody>
                    <a:bodyPr/>
                    <a:lstStyle/>
                    <a:p>
                      <a:pPr algn="ctr"/>
                      <a:r>
                        <a:rPr lang="en-US" sz="800">
                          <a:latin typeface="Toyota Type" panose="020B0602020202020204" pitchFamily="34" charset="0"/>
                          <a:cs typeface="Toyota Type" panose="020B0602020202020204" pitchFamily="34" charset="0"/>
                        </a:rPr>
                        <a:t>1 x</a:t>
                      </a:r>
                      <a:endParaRPr lang="en-GB" sz="700">
                        <a:latin typeface="Toyota Type" panose="020B0602020202020204" pitchFamily="34" charset="0"/>
                        <a:cs typeface="Toyota Type" panose="020B0602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700">
                          <a:latin typeface="Toyota Type" panose="020B0602020202020204" pitchFamily="34" charset="0"/>
                          <a:cs typeface="Toyota Type" panose="020B0602020202020204" pitchFamily="34" charset="0"/>
                        </a:rPr>
                        <a:t>NO</a:t>
                      </a:r>
                      <a:endParaRPr lang="en-GB" sz="700">
                        <a:latin typeface="Toyota Type" panose="020B0602020202020204" pitchFamily="34" charset="0"/>
                        <a:cs typeface="Toyota Type" panose="020B0602020202020204" pitchFamily="34" charset="0"/>
                      </a:endParaRPr>
                    </a:p>
                  </a:txBody>
                  <a:tcPr marL="36000" marR="36000" marT="36000" marB="36000" anchor="ctr">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a:latin typeface="Toyota Type" panose="020B0602020202020204" pitchFamily="34" charset="0"/>
                          <a:cs typeface="Toyota Type" panose="020B0602020202020204" pitchFamily="34" charset="0"/>
                        </a:rPr>
                        <a:t>1-Phase Totem Pole</a:t>
                      </a:r>
                      <a:endParaRPr lang="en-GB" sz="700">
                        <a:latin typeface="Toyota Type" panose="020B0602020202020204" pitchFamily="34" charset="0"/>
                        <a:cs typeface="Toyota Type" panose="020B0602020202020204" pitchFamily="34" charset="0"/>
                      </a:endParaRPr>
                    </a:p>
                  </a:txBody>
                  <a:tcPr marL="36000" marR="36000" marT="36000" marB="36000" anchor="ctr">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a:latin typeface="Toyota Type" panose="020B0602020202020204" pitchFamily="34" charset="0"/>
                          <a:cs typeface="Toyota Type" panose="020B0602020202020204" pitchFamily="34" charset="0"/>
                        </a:rPr>
                        <a:t>Isolated DC/DC</a:t>
                      </a:r>
                      <a:endParaRPr lang="en-GB" sz="700">
                        <a:latin typeface="Toyota Type" panose="020B0602020202020204" pitchFamily="34" charset="0"/>
                        <a:cs typeface="Toyota Type" panose="020B0602020202020204" pitchFamily="34" charset="0"/>
                      </a:endParaRPr>
                    </a:p>
                  </a:txBody>
                  <a:tcPr marL="36000" marR="36000" marT="36000" marB="36000" anchor="ctr">
                    <a:lnB w="12700" cap="flat" cmpd="sng" algn="ctr">
                      <a:solidFill>
                        <a:schemeClr val="tx1"/>
                      </a:solidFill>
                      <a:prstDash val="solid"/>
                      <a:round/>
                      <a:headEnd type="none" w="med" len="med"/>
                      <a:tailEnd type="none" w="med" len="med"/>
                    </a:lnB>
                  </a:tcPr>
                </a:tc>
                <a:tc>
                  <a:txBody>
                    <a:bodyPr/>
                    <a:lstStyle/>
                    <a:p>
                      <a:pPr algn="ctr"/>
                      <a:r>
                        <a:rPr lang="en-US" sz="700" dirty="0">
                          <a:latin typeface="Toyota Type" panose="020B0602020202020204" pitchFamily="34" charset="0"/>
                          <a:cs typeface="Toyota Type" panose="020B0602020202020204" pitchFamily="34" charset="0"/>
                        </a:rPr>
                        <a:t>GaN</a:t>
                      </a:r>
                      <a:endParaRPr lang="en-GB" sz="700" dirty="0">
                        <a:latin typeface="Toyota Type" panose="020B0602020202020204" pitchFamily="34" charset="0"/>
                        <a:cs typeface="Toyota Type" panose="020B0602020202020204" pitchFamily="34" charset="0"/>
                      </a:endParaRPr>
                    </a:p>
                  </a:txBody>
                  <a:tcPr marL="36000" marR="36000" marT="36000" marB="36000" anchor="ctr">
                    <a:lnB w="12700" cap="flat" cmpd="sng" algn="ctr">
                      <a:solidFill>
                        <a:schemeClr val="tx1"/>
                      </a:solidFill>
                      <a:prstDash val="solid"/>
                      <a:round/>
                      <a:headEnd type="none" w="med" len="med"/>
                      <a:tailEnd type="none" w="med" len="med"/>
                    </a:lnB>
                  </a:tcPr>
                </a:tc>
                <a:tc>
                  <a:txBody>
                    <a:bodyPr/>
                    <a:lstStyle/>
                    <a:p>
                      <a:pPr algn="ctr"/>
                      <a:r>
                        <a:rPr lang="en-US" sz="700">
                          <a:latin typeface="Toyota Type" panose="020B0602020202020204" pitchFamily="34" charset="0"/>
                          <a:cs typeface="Toyota Type" panose="020B0602020202020204" pitchFamily="34" charset="0"/>
                        </a:rPr>
                        <a:t>97.5</a:t>
                      </a:r>
                      <a:endParaRPr lang="en-GB" sz="700">
                        <a:latin typeface="Toyota Type" panose="020B0602020202020204" pitchFamily="34" charset="0"/>
                        <a:cs typeface="Toyota Type" panose="020B0602020202020204" pitchFamily="34" charset="0"/>
                      </a:endParaRPr>
                    </a:p>
                  </a:txBody>
                  <a:tcPr marL="36000" marR="36000" marT="36000" marB="36000" anchor="ctr">
                    <a:lnB w="12700" cap="flat" cmpd="sng" algn="ctr">
                      <a:solidFill>
                        <a:schemeClr val="tx1"/>
                      </a:solidFill>
                      <a:prstDash val="solid"/>
                      <a:round/>
                      <a:headEnd type="none" w="med" len="med"/>
                      <a:tailEnd type="none" w="med" len="med"/>
                    </a:lnB>
                  </a:tcPr>
                </a:tc>
                <a:tc>
                  <a:txBody>
                    <a:bodyPr/>
                    <a:lstStyle/>
                    <a:p>
                      <a:pPr algn="ctr"/>
                      <a:r>
                        <a:rPr lang="en-US" sz="700">
                          <a:latin typeface="Toyota Type" panose="020B0602020202020204" pitchFamily="34" charset="0"/>
                          <a:cs typeface="Toyota Type" panose="020B0602020202020204" pitchFamily="34" charset="0"/>
                        </a:rPr>
                        <a:t>-</a:t>
                      </a:r>
                      <a:endParaRPr lang="en-GB" sz="700">
                        <a:latin typeface="Toyota Type" panose="020B0602020202020204" pitchFamily="34" charset="0"/>
                        <a:cs typeface="Toyota Type" panose="020B0602020202020204" pitchFamily="34" charset="0"/>
                      </a:endParaRPr>
                    </a:p>
                  </a:txBody>
                  <a:tcPr marL="36000" marR="36000" marT="36000" marB="3600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979160"/>
                  </a:ext>
                </a:extLst>
              </a:tr>
            </a:tbl>
          </a:graphicData>
        </a:graphic>
      </p:graphicFrame>
      <p:sp>
        <p:nvSpPr>
          <p:cNvPr id="15" name="Rectangle: Rounded Corners 14">
            <a:extLst>
              <a:ext uri="{FF2B5EF4-FFF2-40B4-BE49-F238E27FC236}">
                <a16:creationId xmlns:a16="http://schemas.microsoft.com/office/drawing/2014/main" id="{1DBE166E-E79F-4CB4-B978-24888630617F}"/>
              </a:ext>
            </a:extLst>
          </p:cNvPr>
          <p:cNvSpPr/>
          <p:nvPr/>
        </p:nvSpPr>
        <p:spPr bwMode="auto">
          <a:xfrm>
            <a:off x="3125051" y="2576564"/>
            <a:ext cx="5868000" cy="288000"/>
          </a:xfrm>
          <a:prstGeom prst="roundRect">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16" name="TextBox 15">
            <a:extLst>
              <a:ext uri="{FF2B5EF4-FFF2-40B4-BE49-F238E27FC236}">
                <a16:creationId xmlns:a16="http://schemas.microsoft.com/office/drawing/2014/main" id="{6313D010-5D3E-4B4F-8FBC-8159056089B2}"/>
              </a:ext>
            </a:extLst>
          </p:cNvPr>
          <p:cNvSpPr txBox="1"/>
          <p:nvPr/>
        </p:nvSpPr>
        <p:spPr>
          <a:xfrm>
            <a:off x="698384" y="1514768"/>
            <a:ext cx="1534394" cy="307777"/>
          </a:xfrm>
          <a:prstGeom prst="rect">
            <a:avLst/>
          </a:prstGeom>
          <a:noFill/>
        </p:spPr>
        <p:txBody>
          <a:bodyPr wrap="square" rtlCol="0">
            <a:spAutoFit/>
          </a:bodyPr>
          <a:lstStyle/>
          <a:p>
            <a:r>
              <a:rPr lang="en-US" sz="1400" u="sng">
                <a:latin typeface="Toyota Type" panose="020B0602020202020204" pitchFamily="34" charset="0"/>
                <a:cs typeface="Toyota Type" panose="020B0602020202020204" pitchFamily="34" charset="0"/>
              </a:rPr>
              <a:t>Trends spotted:</a:t>
            </a:r>
            <a:endParaRPr lang="en-GB" sz="1400" u="sng">
              <a:latin typeface="Toyota Type" panose="020B0602020202020204" pitchFamily="34" charset="0"/>
              <a:cs typeface="Toyota Type" panose="020B0602020202020204" pitchFamily="34" charset="0"/>
            </a:endParaRPr>
          </a:p>
        </p:txBody>
      </p:sp>
      <p:sp>
        <p:nvSpPr>
          <p:cNvPr id="17" name="TextBox 16">
            <a:extLst>
              <a:ext uri="{FF2B5EF4-FFF2-40B4-BE49-F238E27FC236}">
                <a16:creationId xmlns:a16="http://schemas.microsoft.com/office/drawing/2014/main" id="{088029B6-0156-41D3-A332-EDEE95CA40A4}"/>
              </a:ext>
            </a:extLst>
          </p:cNvPr>
          <p:cNvSpPr txBox="1"/>
          <p:nvPr/>
        </p:nvSpPr>
        <p:spPr>
          <a:xfrm>
            <a:off x="4611428" y="1379965"/>
            <a:ext cx="2941320" cy="338554"/>
          </a:xfrm>
          <a:prstGeom prst="rect">
            <a:avLst/>
          </a:prstGeom>
          <a:noFill/>
        </p:spPr>
        <p:txBody>
          <a:bodyPr wrap="square" rtlCol="0">
            <a:spAutoFit/>
          </a:bodyPr>
          <a:lstStyle/>
          <a:p>
            <a:pPr algn="ctr"/>
            <a:r>
              <a:rPr lang="en-US" sz="1600" b="1" i="1" u="sng">
                <a:latin typeface="Toyota Type" panose="020B0602020202020204" pitchFamily="34" charset="0"/>
                <a:cs typeface="Toyota Type" panose="020B0602020202020204" pitchFamily="34" charset="0"/>
              </a:rPr>
              <a:t>Onboard Charger (OBC):</a:t>
            </a:r>
            <a:endParaRPr lang="en-GB" sz="1600" b="1" i="1" u="sng">
              <a:latin typeface="Toyota Type" panose="020B0602020202020204" pitchFamily="34" charset="0"/>
              <a:cs typeface="Toyota Type" panose="020B0602020202020204" pitchFamily="34" charset="0"/>
            </a:endParaRPr>
          </a:p>
        </p:txBody>
      </p:sp>
      <p:sp>
        <p:nvSpPr>
          <p:cNvPr id="18" name="TextBox 17">
            <a:extLst>
              <a:ext uri="{FF2B5EF4-FFF2-40B4-BE49-F238E27FC236}">
                <a16:creationId xmlns:a16="http://schemas.microsoft.com/office/drawing/2014/main" id="{E8D7D09E-CF99-424B-89A3-A15699D5A952}"/>
              </a:ext>
            </a:extLst>
          </p:cNvPr>
          <p:cNvSpPr txBox="1"/>
          <p:nvPr/>
        </p:nvSpPr>
        <p:spPr>
          <a:xfrm>
            <a:off x="1595470" y="1911141"/>
            <a:ext cx="1534394" cy="1169551"/>
          </a:xfrm>
          <a:prstGeom prst="rect">
            <a:avLst/>
          </a:prstGeom>
          <a:noFill/>
        </p:spPr>
        <p:txBody>
          <a:bodyPr wrap="none" rtlCol="0">
            <a:spAutoFit/>
          </a:bodyPr>
          <a:lstStyle/>
          <a:p>
            <a:pPr marL="171450" indent="-171450">
              <a:buFont typeface="Wingdings" panose="05000000000000000000" pitchFamily="2" charset="2"/>
              <a:buChar char="è"/>
            </a:pPr>
            <a:r>
              <a:rPr lang="nl-BE" sz="1000">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rPr>
              <a:t>Improves efficiency</a:t>
            </a:r>
          </a:p>
          <a:p>
            <a:endParaRPr lang="nl-BE" sz="1000">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endParaRPr>
          </a:p>
          <a:p>
            <a:pPr marL="171450" indent="-171450">
              <a:buFont typeface="Wingdings" panose="05000000000000000000" pitchFamily="2" charset="2"/>
              <a:buChar char="è"/>
            </a:pPr>
            <a:r>
              <a:rPr lang="nl-BE" sz="1000" b="1">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rPr>
              <a:t>Superior than SiC</a:t>
            </a:r>
          </a:p>
          <a:p>
            <a:endParaRPr lang="en-GB" sz="1000">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endParaRPr>
          </a:p>
          <a:p>
            <a:pPr marL="171450" indent="-171450">
              <a:buFont typeface="Wingdings" panose="05000000000000000000" pitchFamily="2" charset="2"/>
              <a:buChar char="è"/>
            </a:pPr>
            <a:r>
              <a:rPr lang="en-GB" sz="1000">
                <a:latin typeface="Toyota Type" panose="020B0602020202020204" pitchFamily="34" charset="0"/>
                <a:cs typeface="Toyota Type" panose="020B0602020202020204" pitchFamily="34" charset="0"/>
              </a:rPr>
              <a:t>Improves Density</a:t>
            </a:r>
          </a:p>
          <a:p>
            <a:endParaRPr lang="en-GB" sz="1000">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endParaRPr>
          </a:p>
          <a:p>
            <a:pPr marL="171450" indent="-171450">
              <a:buFont typeface="Wingdings" panose="05000000000000000000" pitchFamily="2" charset="2"/>
              <a:buChar char="è"/>
            </a:pPr>
            <a:r>
              <a:rPr lang="nl-BE" sz="1000" b="1">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rPr>
              <a:t>Not yet</a:t>
            </a:r>
            <a:r>
              <a:rPr lang="nl-BE" sz="1000">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rPr>
              <a:t> the trend</a:t>
            </a:r>
            <a:endParaRPr lang="en-GB" sz="1000">
              <a:latin typeface="Toyota Type" panose="020B0602020202020204" pitchFamily="34" charset="0"/>
              <a:cs typeface="Toyota Type" panose="020B0602020202020204" pitchFamily="34" charset="0"/>
            </a:endParaRPr>
          </a:p>
        </p:txBody>
      </p:sp>
      <p:sp>
        <p:nvSpPr>
          <p:cNvPr id="19" name="TextBox 18">
            <a:extLst>
              <a:ext uri="{FF2B5EF4-FFF2-40B4-BE49-F238E27FC236}">
                <a16:creationId xmlns:a16="http://schemas.microsoft.com/office/drawing/2014/main" id="{1DE23EF2-4D28-4A89-A308-F24878BD0D0B}"/>
              </a:ext>
            </a:extLst>
          </p:cNvPr>
          <p:cNvSpPr txBox="1"/>
          <p:nvPr/>
        </p:nvSpPr>
        <p:spPr>
          <a:xfrm>
            <a:off x="20412" y="1911140"/>
            <a:ext cx="1606530" cy="1169551"/>
          </a:xfrm>
          <a:prstGeom prst="rect">
            <a:avLst/>
          </a:prstGeom>
          <a:noFill/>
        </p:spPr>
        <p:txBody>
          <a:bodyPr wrap="none" rtlCol="0">
            <a:spAutoFit/>
          </a:bodyPr>
          <a:lstStyle/>
          <a:p>
            <a:r>
              <a:rPr lang="en-US" sz="1000" b="1" dirty="0">
                <a:latin typeface="Toyota Type" panose="020B0602020202020204" pitchFamily="34" charset="0"/>
                <a:cs typeface="Toyota Type" panose="020B0602020202020204" pitchFamily="34" charset="0"/>
              </a:rPr>
              <a:t>PFC: 3ph Totem Pole</a:t>
            </a:r>
          </a:p>
          <a:p>
            <a:endParaRPr lang="en-US" sz="1000" dirty="0">
              <a:latin typeface="Toyota Type" panose="020B0602020202020204" pitchFamily="34" charset="0"/>
              <a:cs typeface="Toyota Type" panose="020B0602020202020204" pitchFamily="34" charset="0"/>
            </a:endParaRPr>
          </a:p>
          <a:p>
            <a:r>
              <a:rPr lang="en-US" sz="1000" b="1" dirty="0">
                <a:latin typeface="Toyota Type" panose="020B0602020202020204" pitchFamily="34" charset="0"/>
                <a:cs typeface="Toyota Type" panose="020B0602020202020204" pitchFamily="34" charset="0"/>
              </a:rPr>
              <a:t>GaN</a:t>
            </a:r>
            <a:r>
              <a:rPr lang="en-US" sz="1000" dirty="0">
                <a:latin typeface="Toyota Type" panose="020B0602020202020204" pitchFamily="34" charset="0"/>
                <a:cs typeface="Toyota Type" panose="020B0602020202020204" pitchFamily="34" charset="0"/>
              </a:rPr>
              <a:t> switch technology</a:t>
            </a:r>
          </a:p>
          <a:p>
            <a:endParaRPr lang="en-US" sz="1000" dirty="0">
              <a:latin typeface="Toyota Type" panose="020B0602020202020204" pitchFamily="34" charset="0"/>
              <a:cs typeface="Toyota Type" panose="020B0602020202020204" pitchFamily="34" charset="0"/>
            </a:endParaRPr>
          </a:p>
          <a:p>
            <a:r>
              <a:rPr lang="en-US" sz="1000" b="1" dirty="0">
                <a:latin typeface="Toyota Type" panose="020B0602020202020204" pitchFamily="34" charset="0"/>
                <a:cs typeface="Toyota Type" panose="020B0602020202020204" pitchFamily="34" charset="0"/>
              </a:rPr>
              <a:t>GaN</a:t>
            </a:r>
            <a:r>
              <a:rPr lang="en-US" sz="1000" dirty="0">
                <a:latin typeface="Toyota Type" panose="020B0602020202020204" pitchFamily="34" charset="0"/>
                <a:cs typeface="Toyota Type" panose="020B0602020202020204" pitchFamily="34" charset="0"/>
              </a:rPr>
              <a:t> switch technology</a:t>
            </a:r>
          </a:p>
          <a:p>
            <a:endParaRPr lang="en-US" sz="1000" dirty="0">
              <a:latin typeface="Toyota Type" panose="020B0602020202020204" pitchFamily="34" charset="0"/>
              <a:cs typeface="Toyota Type" panose="020B0602020202020204" pitchFamily="34" charset="0"/>
            </a:endParaRPr>
          </a:p>
          <a:p>
            <a:r>
              <a:rPr lang="en-US" sz="1000" b="1" dirty="0">
                <a:latin typeface="Toyota Type" panose="020B0602020202020204" pitchFamily="34" charset="0"/>
                <a:cs typeface="Toyota Type" panose="020B0602020202020204" pitchFamily="34" charset="0"/>
              </a:rPr>
              <a:t>GaN</a:t>
            </a:r>
            <a:r>
              <a:rPr lang="en-US" sz="1000" dirty="0">
                <a:latin typeface="Toyota Type" panose="020B0602020202020204" pitchFamily="34" charset="0"/>
                <a:cs typeface="Toyota Type" panose="020B0602020202020204" pitchFamily="34" charset="0"/>
              </a:rPr>
              <a:t> switch technology</a:t>
            </a:r>
            <a:endParaRPr lang="en-GB" sz="1000" dirty="0">
              <a:latin typeface="Toyota Type" panose="020B0602020202020204" pitchFamily="34" charset="0"/>
              <a:cs typeface="Toyota Type" panose="020B0602020202020204" pitchFamily="34" charset="0"/>
            </a:endParaRPr>
          </a:p>
        </p:txBody>
      </p:sp>
    </p:spTree>
    <p:extLst>
      <p:ext uri="{BB962C8B-B14F-4D97-AF65-F5344CB8AC3E}">
        <p14:creationId xmlns:p14="http://schemas.microsoft.com/office/powerpoint/2010/main" val="80234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9F9AC8E-C302-4A50-83D2-1AC9FE24F8FA}"/>
              </a:ext>
            </a:extLst>
          </p:cNvPr>
          <p:cNvCxnSpPr>
            <a:cxnSpLocks/>
          </p:cNvCxnSpPr>
          <p:nvPr/>
        </p:nvCxnSpPr>
        <p:spPr bwMode="auto">
          <a:xfrm>
            <a:off x="98454" y="950619"/>
            <a:ext cx="536705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Rectangle 2">
            <a:extLst>
              <a:ext uri="{FF2B5EF4-FFF2-40B4-BE49-F238E27FC236}">
                <a16:creationId xmlns:a16="http://schemas.microsoft.com/office/drawing/2014/main" id="{7C9D14C8-30CC-4106-A9C1-38CD3A79E468}"/>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3. Supporting Activities</a:t>
            </a:r>
            <a:br>
              <a:rPr lang="en-US" sz="2400" kern="0" noProof="1">
                <a:latin typeface="Toyota Type" panose="020B0602020202020204" pitchFamily="34" charset="0"/>
                <a:cs typeface="Toyota Type" panose="020B0602020202020204" pitchFamily="34" charset="0"/>
              </a:rPr>
            </a:br>
            <a:r>
              <a:rPr lang="en-US" sz="1400" b="0">
                <a:latin typeface="Toyota Type" panose="020B0602020202020204" pitchFamily="34" charset="0"/>
                <a:cs typeface="Toyota Type" panose="020B0602020202020204" pitchFamily="34" charset="0"/>
              </a:rPr>
              <a:t>Cable equivalent impedance model (Integrated Charger)</a:t>
            </a:r>
            <a:endParaRPr lang="en-GB" sz="1400" b="0">
              <a:latin typeface="Toyota Type" panose="020B0602020202020204" pitchFamily="34" charset="0"/>
              <a:cs typeface="Toyota Type" panose="020B0602020202020204" pitchFamily="34" charset="0"/>
            </a:endParaRPr>
          </a:p>
        </p:txBody>
      </p:sp>
      <p:pic>
        <p:nvPicPr>
          <p:cNvPr id="14" name="Picture 13">
            <a:extLst>
              <a:ext uri="{FF2B5EF4-FFF2-40B4-BE49-F238E27FC236}">
                <a16:creationId xmlns:a16="http://schemas.microsoft.com/office/drawing/2014/main" id="{5E3157F1-B3A0-425B-B21A-80FC3A977A8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5927" y="2507238"/>
            <a:ext cx="3026698" cy="1944059"/>
          </a:xfrm>
          <a:prstGeom prst="rect">
            <a:avLst/>
          </a:prstGeom>
        </p:spPr>
      </p:pic>
      <p:pic>
        <p:nvPicPr>
          <p:cNvPr id="15" name="Picture 14" descr="Chart, bar chart&#10;&#10;Description automatically generated">
            <a:extLst>
              <a:ext uri="{FF2B5EF4-FFF2-40B4-BE49-F238E27FC236}">
                <a16:creationId xmlns:a16="http://schemas.microsoft.com/office/drawing/2014/main" id="{6F88E249-213D-4224-8DBF-A517F2CA7951}"/>
              </a:ext>
            </a:extLst>
          </p:cNvPr>
          <p:cNvPicPr>
            <a:picLocks noChangeAspect="1"/>
          </p:cNvPicPr>
          <p:nvPr/>
        </p:nvPicPr>
        <p:blipFill rotWithShape="1">
          <a:blip r:embed="rId4"/>
          <a:srcRect l="556" t="20628" r="-1" b="-1"/>
          <a:stretch/>
        </p:blipFill>
        <p:spPr>
          <a:xfrm>
            <a:off x="3395444" y="2612705"/>
            <a:ext cx="3296244" cy="1913254"/>
          </a:xfrm>
          <a:prstGeom prst="rect">
            <a:avLst/>
          </a:prstGeom>
        </p:spPr>
      </p:pic>
      <p:pic>
        <p:nvPicPr>
          <p:cNvPr id="18" name="Picture 17">
            <a:extLst>
              <a:ext uri="{FF2B5EF4-FFF2-40B4-BE49-F238E27FC236}">
                <a16:creationId xmlns:a16="http://schemas.microsoft.com/office/drawing/2014/main" id="{7CB14617-D7AD-41BB-849F-877644375839}"/>
              </a:ext>
            </a:extLst>
          </p:cNvPr>
          <p:cNvPicPr>
            <a:picLocks noChangeAspect="1"/>
          </p:cNvPicPr>
          <p:nvPr/>
        </p:nvPicPr>
        <p:blipFill>
          <a:blip r:embed="rId5"/>
          <a:stretch>
            <a:fillRect/>
          </a:stretch>
        </p:blipFill>
        <p:spPr>
          <a:xfrm>
            <a:off x="2030392" y="2724133"/>
            <a:ext cx="1150958" cy="871401"/>
          </a:xfrm>
          <a:prstGeom prst="rect">
            <a:avLst/>
          </a:prstGeom>
        </p:spPr>
      </p:pic>
      <p:pic>
        <p:nvPicPr>
          <p:cNvPr id="16" name="Picture 15">
            <a:extLst>
              <a:ext uri="{FF2B5EF4-FFF2-40B4-BE49-F238E27FC236}">
                <a16:creationId xmlns:a16="http://schemas.microsoft.com/office/drawing/2014/main" id="{A42AC025-6941-4F7E-97BA-21CD2CFA6A4D}"/>
              </a:ext>
            </a:extLst>
          </p:cNvPr>
          <p:cNvPicPr>
            <a:picLocks noChangeAspect="1"/>
          </p:cNvPicPr>
          <p:nvPr/>
        </p:nvPicPr>
        <p:blipFill>
          <a:blip r:embed="rId6"/>
          <a:stretch>
            <a:fillRect/>
          </a:stretch>
        </p:blipFill>
        <p:spPr>
          <a:xfrm>
            <a:off x="2286311" y="3141791"/>
            <a:ext cx="767601" cy="536293"/>
          </a:xfrm>
          <a:prstGeom prst="rect">
            <a:avLst/>
          </a:prstGeom>
        </p:spPr>
      </p:pic>
      <p:sp>
        <p:nvSpPr>
          <p:cNvPr id="19" name="Minus Sign 18">
            <a:extLst>
              <a:ext uri="{FF2B5EF4-FFF2-40B4-BE49-F238E27FC236}">
                <a16:creationId xmlns:a16="http://schemas.microsoft.com/office/drawing/2014/main" id="{07ADD63E-8943-45CD-A571-99C8E9106598}"/>
              </a:ext>
            </a:extLst>
          </p:cNvPr>
          <p:cNvSpPr/>
          <p:nvPr/>
        </p:nvSpPr>
        <p:spPr bwMode="auto">
          <a:xfrm>
            <a:off x="4019491" y="2738422"/>
            <a:ext cx="127438" cy="95244"/>
          </a:xfrm>
          <a:prstGeom prst="mathMinus">
            <a:avLst/>
          </a:prstGeom>
          <a:solidFill>
            <a:srgbClr val="FF2600"/>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20" name="Minus Sign 19">
            <a:extLst>
              <a:ext uri="{FF2B5EF4-FFF2-40B4-BE49-F238E27FC236}">
                <a16:creationId xmlns:a16="http://schemas.microsoft.com/office/drawing/2014/main" id="{B86FE9A9-D3E6-40B1-8AB6-0BAD9EAB3851}"/>
              </a:ext>
            </a:extLst>
          </p:cNvPr>
          <p:cNvSpPr/>
          <p:nvPr/>
        </p:nvSpPr>
        <p:spPr bwMode="auto">
          <a:xfrm>
            <a:off x="4331435" y="3595534"/>
            <a:ext cx="127438" cy="95244"/>
          </a:xfrm>
          <a:prstGeom prst="mathMinus">
            <a:avLst/>
          </a:prstGeom>
          <a:solidFill>
            <a:srgbClr val="FF2600"/>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23" name="Straight Connector 22">
            <a:extLst>
              <a:ext uri="{FF2B5EF4-FFF2-40B4-BE49-F238E27FC236}">
                <a16:creationId xmlns:a16="http://schemas.microsoft.com/office/drawing/2014/main" id="{C254A854-F484-468B-95A2-EF8E4FCC3773}"/>
              </a:ext>
            </a:extLst>
          </p:cNvPr>
          <p:cNvCxnSpPr/>
          <p:nvPr/>
        </p:nvCxnSpPr>
        <p:spPr bwMode="auto">
          <a:xfrm flipV="1">
            <a:off x="4083210" y="2815668"/>
            <a:ext cx="0" cy="668695"/>
          </a:xfrm>
          <a:prstGeom prst="line">
            <a:avLst/>
          </a:prstGeom>
          <a:solidFill>
            <a:schemeClr val="accent1"/>
          </a:solidFill>
          <a:ln w="6350" cap="flat" cmpd="sng" algn="ctr">
            <a:solidFill>
              <a:schemeClr val="accent3">
                <a:lumMod val="75000"/>
              </a:schemeClr>
            </a:solidFill>
            <a:prstDash val="dash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a:extLst>
              <a:ext uri="{FF2B5EF4-FFF2-40B4-BE49-F238E27FC236}">
                <a16:creationId xmlns:a16="http://schemas.microsoft.com/office/drawing/2014/main" id="{15EE4DC4-5CB6-4E39-821D-B16A98E1BB1B}"/>
              </a:ext>
            </a:extLst>
          </p:cNvPr>
          <p:cNvCxnSpPr/>
          <p:nvPr/>
        </p:nvCxnSpPr>
        <p:spPr bwMode="auto">
          <a:xfrm flipV="1">
            <a:off x="4395154" y="3678835"/>
            <a:ext cx="0" cy="377461"/>
          </a:xfrm>
          <a:prstGeom prst="line">
            <a:avLst/>
          </a:prstGeom>
          <a:solidFill>
            <a:schemeClr val="accent1"/>
          </a:solidFill>
          <a:ln w="6350" cap="flat" cmpd="sng" algn="ctr">
            <a:solidFill>
              <a:schemeClr val="accent3">
                <a:lumMod val="75000"/>
              </a:schemeClr>
            </a:solidFill>
            <a:prstDash val="dash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5" name="Minus Sign 24">
            <a:extLst>
              <a:ext uri="{FF2B5EF4-FFF2-40B4-BE49-F238E27FC236}">
                <a16:creationId xmlns:a16="http://schemas.microsoft.com/office/drawing/2014/main" id="{C54E3171-C543-4AF2-B09C-A2F38A9334BA}"/>
              </a:ext>
            </a:extLst>
          </p:cNvPr>
          <p:cNvSpPr/>
          <p:nvPr/>
        </p:nvSpPr>
        <p:spPr bwMode="auto">
          <a:xfrm>
            <a:off x="4483849" y="3819943"/>
            <a:ext cx="127438" cy="95244"/>
          </a:xfrm>
          <a:prstGeom prst="mathMinus">
            <a:avLst/>
          </a:prstGeom>
          <a:solidFill>
            <a:srgbClr val="FF2600"/>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26" name="Minus Sign 25">
            <a:extLst>
              <a:ext uri="{FF2B5EF4-FFF2-40B4-BE49-F238E27FC236}">
                <a16:creationId xmlns:a16="http://schemas.microsoft.com/office/drawing/2014/main" id="{BAA8637F-DD66-4D40-BBE7-CDDE770FAB9B}"/>
              </a:ext>
            </a:extLst>
          </p:cNvPr>
          <p:cNvSpPr/>
          <p:nvPr/>
        </p:nvSpPr>
        <p:spPr bwMode="auto">
          <a:xfrm>
            <a:off x="4794191" y="3819943"/>
            <a:ext cx="127438" cy="95244"/>
          </a:xfrm>
          <a:prstGeom prst="mathMinus">
            <a:avLst/>
          </a:prstGeom>
          <a:solidFill>
            <a:srgbClr val="FF2600"/>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27" name="Straight Connector 26">
            <a:extLst>
              <a:ext uri="{FF2B5EF4-FFF2-40B4-BE49-F238E27FC236}">
                <a16:creationId xmlns:a16="http://schemas.microsoft.com/office/drawing/2014/main" id="{9897A033-7CDB-4BCA-A685-AB11C1EDE1D3}"/>
              </a:ext>
            </a:extLst>
          </p:cNvPr>
          <p:cNvCxnSpPr/>
          <p:nvPr/>
        </p:nvCxnSpPr>
        <p:spPr bwMode="auto">
          <a:xfrm flipV="1">
            <a:off x="4548348" y="3901759"/>
            <a:ext cx="0" cy="176088"/>
          </a:xfrm>
          <a:prstGeom prst="line">
            <a:avLst/>
          </a:prstGeom>
          <a:solidFill>
            <a:schemeClr val="accent1"/>
          </a:solidFill>
          <a:ln w="6350" cap="flat" cmpd="sng" algn="ctr">
            <a:solidFill>
              <a:schemeClr val="accent3">
                <a:lumMod val="75000"/>
              </a:schemeClr>
            </a:solidFill>
            <a:prstDash val="dash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Minus Sign 27">
            <a:extLst>
              <a:ext uri="{FF2B5EF4-FFF2-40B4-BE49-F238E27FC236}">
                <a16:creationId xmlns:a16="http://schemas.microsoft.com/office/drawing/2014/main" id="{F574B7CA-F7BB-4529-8EBB-5EF4E4BBCD04}"/>
              </a:ext>
            </a:extLst>
          </p:cNvPr>
          <p:cNvSpPr/>
          <p:nvPr/>
        </p:nvSpPr>
        <p:spPr bwMode="auto">
          <a:xfrm>
            <a:off x="4952663" y="3949141"/>
            <a:ext cx="127438" cy="95244"/>
          </a:xfrm>
          <a:prstGeom prst="mathMinus">
            <a:avLst/>
          </a:prstGeom>
          <a:solidFill>
            <a:srgbClr val="FF2600"/>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29" name="Minus Sign 28">
            <a:extLst>
              <a:ext uri="{FF2B5EF4-FFF2-40B4-BE49-F238E27FC236}">
                <a16:creationId xmlns:a16="http://schemas.microsoft.com/office/drawing/2014/main" id="{EF057511-3F12-4689-B486-393F3CFBB712}"/>
              </a:ext>
            </a:extLst>
          </p:cNvPr>
          <p:cNvSpPr/>
          <p:nvPr/>
        </p:nvSpPr>
        <p:spPr bwMode="auto">
          <a:xfrm>
            <a:off x="5096345" y="3949141"/>
            <a:ext cx="127438" cy="95244"/>
          </a:xfrm>
          <a:prstGeom prst="mathMinus">
            <a:avLst/>
          </a:prstGeom>
          <a:solidFill>
            <a:srgbClr val="FF2600"/>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0" name="Minus Sign 29">
            <a:extLst>
              <a:ext uri="{FF2B5EF4-FFF2-40B4-BE49-F238E27FC236}">
                <a16:creationId xmlns:a16="http://schemas.microsoft.com/office/drawing/2014/main" id="{41BCC51A-6F0D-410C-8288-48C596C0572C}"/>
              </a:ext>
            </a:extLst>
          </p:cNvPr>
          <p:cNvSpPr/>
          <p:nvPr/>
        </p:nvSpPr>
        <p:spPr bwMode="auto">
          <a:xfrm>
            <a:off x="5713605" y="4030225"/>
            <a:ext cx="127438" cy="95244"/>
          </a:xfrm>
          <a:prstGeom prst="mathMinus">
            <a:avLst/>
          </a:prstGeom>
          <a:solidFill>
            <a:srgbClr val="FF2600"/>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31" name="Straight Connector 30">
            <a:extLst>
              <a:ext uri="{FF2B5EF4-FFF2-40B4-BE49-F238E27FC236}">
                <a16:creationId xmlns:a16="http://schemas.microsoft.com/office/drawing/2014/main" id="{57D5A1DF-E5AC-4D53-8AAF-6AF9D1052363}"/>
              </a:ext>
            </a:extLst>
          </p:cNvPr>
          <p:cNvCxnSpPr/>
          <p:nvPr/>
        </p:nvCxnSpPr>
        <p:spPr bwMode="auto">
          <a:xfrm flipV="1">
            <a:off x="5167369" y="4029151"/>
            <a:ext cx="0" cy="109336"/>
          </a:xfrm>
          <a:prstGeom prst="line">
            <a:avLst/>
          </a:prstGeom>
          <a:solidFill>
            <a:schemeClr val="accent1"/>
          </a:solidFill>
          <a:ln w="6350" cap="flat" cmpd="sng" algn="ctr">
            <a:solidFill>
              <a:schemeClr val="accent3">
                <a:lumMod val="75000"/>
              </a:schemeClr>
            </a:solidFill>
            <a:prstDash val="dash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Arrow: Right 38">
            <a:extLst>
              <a:ext uri="{FF2B5EF4-FFF2-40B4-BE49-F238E27FC236}">
                <a16:creationId xmlns:a16="http://schemas.microsoft.com/office/drawing/2014/main" id="{39BC1A13-6D71-4336-ABDE-BA4DF6B9F421}"/>
              </a:ext>
            </a:extLst>
          </p:cNvPr>
          <p:cNvSpPr/>
          <p:nvPr/>
        </p:nvSpPr>
        <p:spPr bwMode="auto">
          <a:xfrm>
            <a:off x="3028051" y="2745556"/>
            <a:ext cx="276913" cy="176220"/>
          </a:xfrm>
          <a:prstGeom prst="rightArrow">
            <a:avLst/>
          </a:prstGeom>
          <a:solidFill>
            <a:srgbClr val="FF26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41" name="Straight Connector 40">
            <a:extLst>
              <a:ext uri="{FF2B5EF4-FFF2-40B4-BE49-F238E27FC236}">
                <a16:creationId xmlns:a16="http://schemas.microsoft.com/office/drawing/2014/main" id="{7C9F9CBA-92EE-4F1E-BCD6-1B79371AD17B}"/>
              </a:ext>
            </a:extLst>
          </p:cNvPr>
          <p:cNvCxnSpPr>
            <a:cxnSpLocks/>
          </p:cNvCxnSpPr>
          <p:nvPr/>
        </p:nvCxnSpPr>
        <p:spPr bwMode="auto">
          <a:xfrm>
            <a:off x="3447143" y="2414816"/>
            <a:ext cx="343506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Rectangle 43">
            <a:extLst>
              <a:ext uri="{FF2B5EF4-FFF2-40B4-BE49-F238E27FC236}">
                <a16:creationId xmlns:a16="http://schemas.microsoft.com/office/drawing/2014/main" id="{0F235AF9-A802-47DD-BE68-890FAF7251D7}"/>
              </a:ext>
            </a:extLst>
          </p:cNvPr>
          <p:cNvSpPr/>
          <p:nvPr/>
        </p:nvSpPr>
        <p:spPr bwMode="auto">
          <a:xfrm>
            <a:off x="1299590" y="2683944"/>
            <a:ext cx="1629158" cy="239184"/>
          </a:xfrm>
          <a:prstGeom prst="rect">
            <a:avLst/>
          </a:prstGeom>
          <a:ln>
            <a:no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050" i="0" u="sng" strike="noStrike" cap="none" normalizeH="0" baseline="0">
                <a:ln>
                  <a:noFill/>
                </a:ln>
                <a:solidFill>
                  <a:srgbClr val="000000"/>
                </a:solidFill>
                <a:effectLst/>
                <a:latin typeface="Toyota Type" panose="020B0602020202020204" pitchFamily="34" charset="0"/>
                <a:ea typeface="ＭＳ Ｐゴシック" charset="0"/>
                <a:cs typeface="Toyota Type" panose="020B0602020202020204" pitchFamily="34" charset="0"/>
              </a:rPr>
              <a:t>Measured harmonics</a:t>
            </a:r>
          </a:p>
        </p:txBody>
      </p:sp>
      <p:sp>
        <p:nvSpPr>
          <p:cNvPr id="46" name="TextBox 45">
            <a:extLst>
              <a:ext uri="{FF2B5EF4-FFF2-40B4-BE49-F238E27FC236}">
                <a16:creationId xmlns:a16="http://schemas.microsoft.com/office/drawing/2014/main" id="{A2DC2F50-0C7E-47D0-825A-17DB171AFD57}"/>
              </a:ext>
            </a:extLst>
          </p:cNvPr>
          <p:cNvSpPr txBox="1"/>
          <p:nvPr/>
        </p:nvSpPr>
        <p:spPr>
          <a:xfrm>
            <a:off x="4686257" y="2616758"/>
            <a:ext cx="1682833" cy="43088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0" i="0" u="sng" strike="noStrike" cap="none" normalizeH="0" baseline="0">
                <a:ln>
                  <a:noFill/>
                </a:ln>
                <a:solidFill>
                  <a:srgbClr val="000000"/>
                </a:solidFill>
                <a:effectLst/>
                <a:latin typeface="Toyota Type" panose="020B0602020202020204" pitchFamily="34" charset="0"/>
                <a:ea typeface="ＭＳ Ｐゴシック" charset="0"/>
                <a:cs typeface="Toyota Type" panose="020B0602020202020204" pitchFamily="34" charset="0"/>
              </a:rPr>
              <a:t>Simulated harmonics</a:t>
            </a:r>
            <a:br>
              <a:rPr kumimoji="0" lang="en-GB" sz="1050" b="0" i="0" u="sng" strike="noStrike" cap="none" normalizeH="0" baseline="0">
                <a:ln>
                  <a:noFill/>
                </a:ln>
                <a:solidFill>
                  <a:srgbClr val="000000"/>
                </a:solidFill>
                <a:effectLst/>
                <a:latin typeface="Toyota Type" panose="020B0602020202020204" pitchFamily="34" charset="0"/>
                <a:ea typeface="ＭＳ Ｐゴシック" charset="0"/>
                <a:cs typeface="Toyota Type" panose="020B0602020202020204" pitchFamily="34" charset="0"/>
              </a:rPr>
            </a:br>
            <a:r>
              <a:rPr kumimoji="0" lang="en-GB" sz="1050" b="0" i="0" u="sng" strike="noStrike" cap="none" normalizeH="0" baseline="0">
                <a:ln>
                  <a:noFill/>
                </a:ln>
                <a:solidFill>
                  <a:srgbClr val="000000"/>
                </a:solidFill>
                <a:effectLst/>
                <a:latin typeface="Toyota Type" panose="020B0602020202020204" pitchFamily="34" charset="0"/>
                <a:ea typeface="ＭＳ Ｐゴシック" charset="0"/>
                <a:cs typeface="Toyota Type" panose="020B0602020202020204" pitchFamily="34" charset="0"/>
              </a:rPr>
              <a:t>without filter</a:t>
            </a:r>
          </a:p>
        </p:txBody>
      </p:sp>
      <p:sp>
        <p:nvSpPr>
          <p:cNvPr id="5" name="TextBox 4">
            <a:extLst>
              <a:ext uri="{FF2B5EF4-FFF2-40B4-BE49-F238E27FC236}">
                <a16:creationId xmlns:a16="http://schemas.microsoft.com/office/drawing/2014/main" id="{600FBFE8-0BD0-4060-A407-FE8FE9E68B79}"/>
              </a:ext>
            </a:extLst>
          </p:cNvPr>
          <p:cNvSpPr txBox="1"/>
          <p:nvPr/>
        </p:nvSpPr>
        <p:spPr>
          <a:xfrm>
            <a:off x="2871165" y="4573264"/>
            <a:ext cx="3841463" cy="504000"/>
          </a:xfrm>
          <a:prstGeom prst="rect">
            <a:avLst/>
          </a:prstGeom>
          <a:solidFill>
            <a:schemeClr val="bg1"/>
          </a:solidFill>
          <a:ln w="38100">
            <a:solidFill>
              <a:srgbClr val="00B050"/>
            </a:solidFill>
          </a:ln>
        </p:spPr>
        <p:txBody>
          <a:bodyPr wrap="square" rtlCol="0">
            <a:spAutoFit/>
          </a:bodyPr>
          <a:lstStyle/>
          <a:p>
            <a:r>
              <a:rPr lang="en-US" sz="1400">
                <a:latin typeface="Toyota Type" panose="020B0602020202020204" pitchFamily="34" charset="0"/>
                <a:cs typeface="Toyota Type" panose="020B0602020202020204" pitchFamily="34" charset="0"/>
              </a:rPr>
              <a:t>Conclusion: </a:t>
            </a:r>
            <a:r>
              <a:rPr lang="en-US" sz="1200">
                <a:latin typeface="Toyota Type" panose="020B0602020202020204" pitchFamily="34" charset="0"/>
                <a:cs typeface="Toyota Type" panose="020B0602020202020204" pitchFamily="34" charset="0"/>
              </a:rPr>
              <a:t>Modeling of cables has no effect on conducted noise in frequency range of interest</a:t>
            </a:r>
            <a:endParaRPr lang="en-GB" sz="1200">
              <a:latin typeface="Toyota Type" panose="020B0602020202020204" pitchFamily="34" charset="0"/>
              <a:cs typeface="Toyota Type" panose="020B0602020202020204" pitchFamily="34" charset="0"/>
            </a:endParaRPr>
          </a:p>
        </p:txBody>
      </p:sp>
      <p:cxnSp>
        <p:nvCxnSpPr>
          <p:cNvPr id="48" name="Straight Connector 47">
            <a:extLst>
              <a:ext uri="{FF2B5EF4-FFF2-40B4-BE49-F238E27FC236}">
                <a16:creationId xmlns:a16="http://schemas.microsoft.com/office/drawing/2014/main" id="{F3C54273-93E8-4CD6-8E14-B152BE6BDAE6}"/>
              </a:ext>
            </a:extLst>
          </p:cNvPr>
          <p:cNvCxnSpPr>
            <a:cxnSpLocks/>
          </p:cNvCxnSpPr>
          <p:nvPr/>
        </p:nvCxnSpPr>
        <p:spPr bwMode="auto">
          <a:xfrm>
            <a:off x="6882210" y="2414816"/>
            <a:ext cx="0" cy="203648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53" name="Picture 52">
            <a:extLst>
              <a:ext uri="{FF2B5EF4-FFF2-40B4-BE49-F238E27FC236}">
                <a16:creationId xmlns:a16="http://schemas.microsoft.com/office/drawing/2014/main" id="{25616FFD-DB0E-4B76-90CC-77B0C579BD31}"/>
              </a:ext>
            </a:extLst>
          </p:cNvPr>
          <p:cNvPicPr/>
          <p:nvPr/>
        </p:nvPicPr>
        <p:blipFill rotWithShape="1">
          <a:blip r:embed="rId7"/>
          <a:srcRect l="38066" t="34449" r="19167" b="8069"/>
          <a:stretch/>
        </p:blipFill>
        <p:spPr bwMode="auto">
          <a:xfrm>
            <a:off x="7017658" y="1714803"/>
            <a:ext cx="996195" cy="753155"/>
          </a:xfrm>
          <a:prstGeom prst="rect">
            <a:avLst/>
          </a:prstGeom>
          <a:ln w="19050">
            <a:solidFill>
              <a:schemeClr val="tx1"/>
            </a:solidFill>
          </a:ln>
          <a:extLst>
            <a:ext uri="{53640926-AAD7-44D8-BBD7-CCE9431645EC}">
              <a14:shadowObscured xmlns:a14="http://schemas.microsoft.com/office/drawing/2010/main"/>
            </a:ext>
          </a:extLst>
        </p:spPr>
      </p:pic>
      <p:pic>
        <p:nvPicPr>
          <p:cNvPr id="57" name="Picture 56">
            <a:extLst>
              <a:ext uri="{FF2B5EF4-FFF2-40B4-BE49-F238E27FC236}">
                <a16:creationId xmlns:a16="http://schemas.microsoft.com/office/drawing/2014/main" id="{3A258D63-D793-4E50-BB1E-75D19F49706E}"/>
              </a:ext>
            </a:extLst>
          </p:cNvPr>
          <p:cNvPicPr>
            <a:picLocks noChangeAspect="1"/>
          </p:cNvPicPr>
          <p:nvPr/>
        </p:nvPicPr>
        <p:blipFill>
          <a:blip r:embed="rId8"/>
          <a:stretch>
            <a:fillRect/>
          </a:stretch>
        </p:blipFill>
        <p:spPr>
          <a:xfrm>
            <a:off x="6140033" y="1885364"/>
            <a:ext cx="257211" cy="114316"/>
          </a:xfrm>
          <a:prstGeom prst="rect">
            <a:avLst/>
          </a:prstGeom>
        </p:spPr>
      </p:pic>
      <p:sp>
        <p:nvSpPr>
          <p:cNvPr id="54" name="Rectangle 53">
            <a:extLst>
              <a:ext uri="{FF2B5EF4-FFF2-40B4-BE49-F238E27FC236}">
                <a16:creationId xmlns:a16="http://schemas.microsoft.com/office/drawing/2014/main" id="{B5ED4E8E-E74B-4E21-98A4-1EE488D49C38}"/>
              </a:ext>
            </a:extLst>
          </p:cNvPr>
          <p:cNvSpPr/>
          <p:nvPr/>
        </p:nvSpPr>
        <p:spPr bwMode="auto">
          <a:xfrm>
            <a:off x="7052310" y="2461702"/>
            <a:ext cx="996774" cy="222242"/>
          </a:xfrm>
          <a:prstGeom prst="rect">
            <a:avLst/>
          </a:prstGeom>
          <a:noFill/>
          <a:ln>
            <a:no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lang="en-GB" sz="1000" i="1">
                <a:solidFill>
                  <a:srgbClr val="000000"/>
                </a:solidFill>
                <a:latin typeface="Toyota Type" panose="020B0602020202020204" pitchFamily="34" charset="0"/>
                <a:ea typeface="ＭＳ Ｐゴシック" charset="0"/>
                <a:cs typeface="Toyota Type" panose="020B0602020202020204" pitchFamily="34" charset="0"/>
                <a:sym typeface="Wingdings" panose="05000000000000000000" pitchFamily="2" charset="2"/>
              </a:rPr>
              <a:t>Motor cable</a:t>
            </a:r>
          </a:p>
        </p:txBody>
      </p:sp>
      <p:sp>
        <p:nvSpPr>
          <p:cNvPr id="58" name="Rectangle 57">
            <a:extLst>
              <a:ext uri="{FF2B5EF4-FFF2-40B4-BE49-F238E27FC236}">
                <a16:creationId xmlns:a16="http://schemas.microsoft.com/office/drawing/2014/main" id="{40B67328-4C2E-4323-A883-9A14336BC60F}"/>
              </a:ext>
            </a:extLst>
          </p:cNvPr>
          <p:cNvSpPr/>
          <p:nvPr/>
        </p:nvSpPr>
        <p:spPr bwMode="auto">
          <a:xfrm>
            <a:off x="8118651" y="2446174"/>
            <a:ext cx="996774" cy="244466"/>
          </a:xfrm>
          <a:prstGeom prst="rect">
            <a:avLst/>
          </a:prstGeom>
          <a:noFill/>
          <a:ln>
            <a:no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lang="en-GB" sz="1000" i="1">
                <a:solidFill>
                  <a:srgbClr val="000000"/>
                </a:solidFill>
                <a:latin typeface="Toyota Type" panose="020B0602020202020204" pitchFamily="34" charset="0"/>
                <a:ea typeface="ＭＳ Ｐゴシック" charset="0"/>
                <a:cs typeface="Toyota Type" panose="020B0602020202020204" pitchFamily="34" charset="0"/>
                <a:sym typeface="Wingdings" panose="05000000000000000000" pitchFamily="2" charset="2"/>
              </a:rPr>
              <a:t>Battery cable</a:t>
            </a:r>
          </a:p>
        </p:txBody>
      </p:sp>
      <p:pic>
        <p:nvPicPr>
          <p:cNvPr id="66" name="Picture 65">
            <a:extLst>
              <a:ext uri="{FF2B5EF4-FFF2-40B4-BE49-F238E27FC236}">
                <a16:creationId xmlns:a16="http://schemas.microsoft.com/office/drawing/2014/main" id="{343477F6-1AA2-4163-AD46-7251A06C0000}"/>
              </a:ext>
            </a:extLst>
          </p:cNvPr>
          <p:cNvPicPr/>
          <p:nvPr/>
        </p:nvPicPr>
        <p:blipFill rotWithShape="1">
          <a:blip r:embed="rId9"/>
          <a:srcRect l="34855" t="34652" r="17791" b="12146"/>
          <a:stretch/>
        </p:blipFill>
        <p:spPr bwMode="auto">
          <a:xfrm>
            <a:off x="8083420" y="1715968"/>
            <a:ext cx="1002750" cy="759184"/>
          </a:xfrm>
          <a:prstGeom prst="rect">
            <a:avLst/>
          </a:prstGeom>
          <a:ln w="19050">
            <a:solidFill>
              <a:schemeClr val="tx1"/>
            </a:solid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51994993-9599-47C4-A9C9-E1AD1EA865D7}"/>
              </a:ext>
            </a:extLst>
          </p:cNvPr>
          <p:cNvPicPr/>
          <p:nvPr/>
        </p:nvPicPr>
        <p:blipFill rotWithShape="1">
          <a:blip r:embed="rId10"/>
          <a:srcRect l="2502" t="3322" r="6149"/>
          <a:stretch/>
        </p:blipFill>
        <p:spPr>
          <a:xfrm>
            <a:off x="5527674" y="15553"/>
            <a:ext cx="3587751" cy="1590965"/>
          </a:xfrm>
          <a:prstGeom prst="rect">
            <a:avLst/>
          </a:prstGeom>
        </p:spPr>
      </p:pic>
      <p:sp>
        <p:nvSpPr>
          <p:cNvPr id="75" name="Oval 74">
            <a:extLst>
              <a:ext uri="{FF2B5EF4-FFF2-40B4-BE49-F238E27FC236}">
                <a16:creationId xmlns:a16="http://schemas.microsoft.com/office/drawing/2014/main" id="{B64460FF-E3E6-4EA4-9E22-A05144AB496E}"/>
              </a:ext>
            </a:extLst>
          </p:cNvPr>
          <p:cNvSpPr/>
          <p:nvPr/>
        </p:nvSpPr>
        <p:spPr bwMode="auto">
          <a:xfrm>
            <a:off x="7468544" y="489090"/>
            <a:ext cx="202407" cy="197644"/>
          </a:xfrm>
          <a:prstGeom prst="ellipse">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76" name="Oval 75">
            <a:extLst>
              <a:ext uri="{FF2B5EF4-FFF2-40B4-BE49-F238E27FC236}">
                <a16:creationId xmlns:a16="http://schemas.microsoft.com/office/drawing/2014/main" id="{1C58E9CB-D9A4-4853-9EFE-E938B844C1FB}"/>
              </a:ext>
            </a:extLst>
          </p:cNvPr>
          <p:cNvSpPr/>
          <p:nvPr/>
        </p:nvSpPr>
        <p:spPr bwMode="auto">
          <a:xfrm>
            <a:off x="8658342" y="493852"/>
            <a:ext cx="202407" cy="197644"/>
          </a:xfrm>
          <a:prstGeom prst="ellipse">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78" name="Straight Connector 77">
            <a:extLst>
              <a:ext uri="{FF2B5EF4-FFF2-40B4-BE49-F238E27FC236}">
                <a16:creationId xmlns:a16="http://schemas.microsoft.com/office/drawing/2014/main" id="{03BAAF81-5E41-44EE-B7AC-7F79F840B2BE}"/>
              </a:ext>
            </a:extLst>
          </p:cNvPr>
          <p:cNvCxnSpPr/>
          <p:nvPr/>
        </p:nvCxnSpPr>
        <p:spPr bwMode="auto">
          <a:xfrm flipH="1">
            <a:off x="7017658" y="606963"/>
            <a:ext cx="450886" cy="110784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a:extLst>
              <a:ext uri="{FF2B5EF4-FFF2-40B4-BE49-F238E27FC236}">
                <a16:creationId xmlns:a16="http://schemas.microsoft.com/office/drawing/2014/main" id="{49D99A0A-D804-43C2-B7DE-F19A421E3C98}"/>
              </a:ext>
            </a:extLst>
          </p:cNvPr>
          <p:cNvCxnSpPr>
            <a:cxnSpLocks/>
            <a:stCxn id="75" idx="6"/>
          </p:cNvCxnSpPr>
          <p:nvPr/>
        </p:nvCxnSpPr>
        <p:spPr bwMode="auto">
          <a:xfrm>
            <a:off x="7670951" y="587912"/>
            <a:ext cx="342902" cy="11051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2" name="Straight Connector 81">
            <a:extLst>
              <a:ext uri="{FF2B5EF4-FFF2-40B4-BE49-F238E27FC236}">
                <a16:creationId xmlns:a16="http://schemas.microsoft.com/office/drawing/2014/main" id="{AC88908D-6D5D-47D7-B573-6168E25C4440}"/>
              </a:ext>
            </a:extLst>
          </p:cNvPr>
          <p:cNvCxnSpPr>
            <a:cxnSpLocks/>
            <a:stCxn id="76" idx="6"/>
          </p:cNvCxnSpPr>
          <p:nvPr/>
        </p:nvCxnSpPr>
        <p:spPr bwMode="auto">
          <a:xfrm>
            <a:off x="8860749" y="592674"/>
            <a:ext cx="234191" cy="112689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 name="Straight Connector 83">
            <a:extLst>
              <a:ext uri="{FF2B5EF4-FFF2-40B4-BE49-F238E27FC236}">
                <a16:creationId xmlns:a16="http://schemas.microsoft.com/office/drawing/2014/main" id="{F1DAA0F9-0DDA-4347-BC79-4B29186F08F0}"/>
              </a:ext>
            </a:extLst>
          </p:cNvPr>
          <p:cNvCxnSpPr>
            <a:cxnSpLocks/>
          </p:cNvCxnSpPr>
          <p:nvPr/>
        </p:nvCxnSpPr>
        <p:spPr bwMode="auto">
          <a:xfrm flipH="1">
            <a:off x="8076024" y="587912"/>
            <a:ext cx="573548" cy="112689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95" name="Picture 42">
            <a:extLst>
              <a:ext uri="{FF2B5EF4-FFF2-40B4-BE49-F238E27FC236}">
                <a16:creationId xmlns:a16="http://schemas.microsoft.com/office/drawing/2014/main" id="{24A91BF0-5D78-4348-824D-38AB191217B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1485" t="29964" r="24712" b="18408"/>
          <a:stretch/>
        </p:blipFill>
        <p:spPr bwMode="auto">
          <a:xfrm>
            <a:off x="7131844" y="2888839"/>
            <a:ext cx="1778794" cy="153076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8F9D5F3-028A-4097-B4AA-258035988BA1}"/>
              </a:ext>
            </a:extLst>
          </p:cNvPr>
          <p:cNvSpPr/>
          <p:nvPr/>
        </p:nvSpPr>
        <p:spPr bwMode="auto">
          <a:xfrm>
            <a:off x="8204835" y="2860669"/>
            <a:ext cx="996774" cy="222242"/>
          </a:xfrm>
          <a:prstGeom prst="rect">
            <a:avLst/>
          </a:prstGeom>
          <a:noFill/>
          <a:ln>
            <a:no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lang="en-GB" sz="1000" i="1">
                <a:solidFill>
                  <a:srgbClr val="000000"/>
                </a:solidFill>
                <a:latin typeface="Toyota Type" panose="020B0602020202020204" pitchFamily="34" charset="0"/>
                <a:ea typeface="ＭＳ Ｐゴシック" charset="0"/>
                <a:cs typeface="Toyota Type" panose="020B0602020202020204" pitchFamily="34" charset="0"/>
                <a:sym typeface="Wingdings" panose="05000000000000000000" pitchFamily="2" charset="2"/>
              </a:rPr>
              <a:t>Motor cable</a:t>
            </a:r>
          </a:p>
        </p:txBody>
      </p:sp>
      <p:sp>
        <p:nvSpPr>
          <p:cNvPr id="97" name="Rectangle 46">
            <a:extLst>
              <a:ext uri="{FF2B5EF4-FFF2-40B4-BE49-F238E27FC236}">
                <a16:creationId xmlns:a16="http://schemas.microsoft.com/office/drawing/2014/main" id="{05C2150B-6ED8-43E9-AE1E-CC3A1AD5E4EF}"/>
              </a:ext>
            </a:extLst>
          </p:cNvPr>
          <p:cNvSpPr>
            <a:spLocks noChangeArrowheads="1"/>
          </p:cNvSpPr>
          <p:nvPr/>
        </p:nvSpPr>
        <p:spPr bwMode="auto">
          <a:xfrm>
            <a:off x="7748252" y="4226589"/>
            <a:ext cx="553658" cy="155743"/>
          </a:xfrm>
          <a:prstGeom prst="rect">
            <a:avLst/>
          </a:prstGeom>
          <a:solidFill>
            <a:srgbClr val="4F81BD"/>
          </a:solidFill>
          <a:ln w="25400">
            <a:solidFill>
              <a:srgbClr val="243F6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Ground</a:t>
            </a:r>
            <a:endParaRPr kumimoji="0" lang="en-US" altLang="zh-CN" sz="1200" b="0" i="0" u="none" strike="noStrike" cap="none" normalizeH="0" baseline="0">
              <a:ln>
                <a:noFill/>
              </a:ln>
              <a:solidFill>
                <a:schemeClr val="tx1"/>
              </a:solidFill>
              <a:effectLst/>
              <a:latin typeface="Arial" panose="020B0604020202020204" pitchFamily="34" charset="0"/>
            </a:endParaRPr>
          </a:p>
        </p:txBody>
      </p:sp>
      <p:sp>
        <p:nvSpPr>
          <p:cNvPr id="98" name="Rectangle 46">
            <a:extLst>
              <a:ext uri="{FF2B5EF4-FFF2-40B4-BE49-F238E27FC236}">
                <a16:creationId xmlns:a16="http://schemas.microsoft.com/office/drawing/2014/main" id="{7691E6F1-A2B0-478A-B545-ACFF1A7BC8DE}"/>
              </a:ext>
            </a:extLst>
          </p:cNvPr>
          <p:cNvSpPr>
            <a:spLocks noChangeArrowheads="1"/>
          </p:cNvSpPr>
          <p:nvPr/>
        </p:nvSpPr>
        <p:spPr bwMode="auto">
          <a:xfrm>
            <a:off x="7072733" y="3026953"/>
            <a:ext cx="553658" cy="155743"/>
          </a:xfrm>
          <a:prstGeom prst="rect">
            <a:avLst/>
          </a:prstGeom>
          <a:solidFill>
            <a:srgbClr val="4F81BD"/>
          </a:solidFill>
          <a:ln w="25400">
            <a:solidFill>
              <a:srgbClr val="243F6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Shield</a:t>
            </a:r>
            <a:endParaRPr kumimoji="0" lang="en-US" altLang="zh-CN" sz="1200" b="0" i="0" u="none" strike="noStrike" cap="none" normalizeH="0" baseline="0">
              <a:ln>
                <a:noFill/>
              </a:ln>
              <a:solidFill>
                <a:schemeClr val="tx1"/>
              </a:solidFill>
              <a:effectLst/>
              <a:latin typeface="Arial" panose="020B0604020202020204" pitchFamily="34" charset="0"/>
            </a:endParaRPr>
          </a:p>
        </p:txBody>
      </p:sp>
      <p:cxnSp>
        <p:nvCxnSpPr>
          <p:cNvPr id="99" name="Straight Arrow Connector 98">
            <a:extLst>
              <a:ext uri="{FF2B5EF4-FFF2-40B4-BE49-F238E27FC236}">
                <a16:creationId xmlns:a16="http://schemas.microsoft.com/office/drawing/2014/main" id="{F9A8072D-ACE6-4812-8B38-F233A201E6F9}"/>
              </a:ext>
            </a:extLst>
          </p:cNvPr>
          <p:cNvCxnSpPr>
            <a:cxnSpLocks/>
          </p:cNvCxnSpPr>
          <p:nvPr/>
        </p:nvCxnSpPr>
        <p:spPr>
          <a:xfrm>
            <a:off x="7623745" y="2940827"/>
            <a:ext cx="105457" cy="105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6099C62-A338-42A2-AECF-9AE18BD5FA59}"/>
              </a:ext>
            </a:extLst>
          </p:cNvPr>
          <p:cNvSpPr txBox="1"/>
          <p:nvPr/>
        </p:nvSpPr>
        <p:spPr>
          <a:xfrm>
            <a:off x="121756" y="984426"/>
            <a:ext cx="2973891" cy="646331"/>
          </a:xfrm>
          <a:prstGeom prst="rect">
            <a:avLst/>
          </a:prstGeom>
          <a:noFill/>
        </p:spPr>
        <p:txBody>
          <a:bodyPr wrap="none" rtlCol="0">
            <a:spAutoFit/>
          </a:bodyPr>
          <a:lstStyle/>
          <a:p>
            <a:r>
              <a:rPr lang="en-US" sz="1400" u="sng">
                <a:latin typeface="Toyota Type" panose="020B0602020202020204" pitchFamily="34" charset="0"/>
                <a:cs typeface="Toyota Type" panose="020B0602020202020204" pitchFamily="34" charset="0"/>
              </a:rPr>
              <a:t>Zoe Onboard Charger Topology</a:t>
            </a:r>
          </a:p>
          <a:p>
            <a:pPr marL="171450" indent="-171450">
              <a:buFont typeface="Arial" panose="020B0604020202020204" pitchFamily="34" charset="0"/>
              <a:buChar char="•"/>
            </a:pPr>
            <a:r>
              <a:rPr lang="en-US" sz="1100">
                <a:latin typeface="Toyota Type" panose="020B0602020202020204" pitchFamily="34" charset="0"/>
                <a:cs typeface="Toyota Type" panose="020B0602020202020204" pitchFamily="34" charset="0"/>
              </a:rPr>
              <a:t>Need for simulation model (</a:t>
            </a:r>
            <a:r>
              <a:rPr lang="en-GB" sz="1100">
                <a:latin typeface="Toyota Type" panose="020B0602020202020204" pitchFamily="34" charset="0"/>
                <a:cs typeface="Toyota Type" panose="020B0602020202020204" pitchFamily="34" charset="0"/>
              </a:rPr>
              <a:t>Ansys)</a:t>
            </a:r>
          </a:p>
          <a:p>
            <a:pPr marL="171450" indent="-171450">
              <a:buFont typeface="Arial" panose="020B0604020202020204" pitchFamily="34" charset="0"/>
              <a:buChar char="•"/>
            </a:pPr>
            <a:r>
              <a:rPr lang="en-GB" sz="1100">
                <a:latin typeface="Toyota Type" panose="020B0602020202020204" pitchFamily="34" charset="0"/>
                <a:cs typeface="Toyota Type" panose="020B0602020202020204" pitchFamily="34" charset="0"/>
              </a:rPr>
              <a:t>Converge Simulation to Measurements</a:t>
            </a:r>
          </a:p>
        </p:txBody>
      </p:sp>
      <p:sp>
        <p:nvSpPr>
          <p:cNvPr id="105" name="TextBox 104">
            <a:extLst>
              <a:ext uri="{FF2B5EF4-FFF2-40B4-BE49-F238E27FC236}">
                <a16:creationId xmlns:a16="http://schemas.microsoft.com/office/drawing/2014/main" id="{A111E27D-455C-4147-96BE-AA6944BB694F}"/>
              </a:ext>
            </a:extLst>
          </p:cNvPr>
          <p:cNvSpPr txBox="1"/>
          <p:nvPr/>
        </p:nvSpPr>
        <p:spPr>
          <a:xfrm>
            <a:off x="121756" y="2096063"/>
            <a:ext cx="1893467" cy="307777"/>
          </a:xfrm>
          <a:prstGeom prst="rect">
            <a:avLst/>
          </a:prstGeom>
          <a:noFill/>
        </p:spPr>
        <p:txBody>
          <a:bodyPr wrap="none" rtlCol="0">
            <a:spAutoFit/>
          </a:bodyPr>
          <a:lstStyle/>
          <a:p>
            <a:r>
              <a:rPr lang="en-US" sz="1400" u="sng">
                <a:latin typeface="Toyota Type" panose="020B0602020202020204" pitchFamily="34" charset="0"/>
                <a:cs typeface="Toyota Type" panose="020B0602020202020204" pitchFamily="34" charset="0"/>
              </a:rPr>
              <a:t>Harmonics at 11kW :</a:t>
            </a:r>
            <a:endParaRPr lang="en-US" sz="1200">
              <a:latin typeface="Toyota Type" panose="020B0602020202020204" pitchFamily="34" charset="0"/>
              <a:cs typeface="Toyota Type" panose="020B0602020202020204" pitchFamily="34" charset="0"/>
            </a:endParaRPr>
          </a:p>
        </p:txBody>
      </p:sp>
      <p:sp>
        <p:nvSpPr>
          <p:cNvPr id="109" name="Arrow: Right 108">
            <a:extLst>
              <a:ext uri="{FF2B5EF4-FFF2-40B4-BE49-F238E27FC236}">
                <a16:creationId xmlns:a16="http://schemas.microsoft.com/office/drawing/2014/main" id="{CC0CA246-0EA7-4556-9BB7-E0D9CBFA5F59}"/>
              </a:ext>
            </a:extLst>
          </p:cNvPr>
          <p:cNvSpPr/>
          <p:nvPr/>
        </p:nvSpPr>
        <p:spPr bwMode="auto">
          <a:xfrm>
            <a:off x="3542127" y="1592004"/>
            <a:ext cx="354959" cy="27884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110" name="TextBox 109">
            <a:extLst>
              <a:ext uri="{FF2B5EF4-FFF2-40B4-BE49-F238E27FC236}">
                <a16:creationId xmlns:a16="http://schemas.microsoft.com/office/drawing/2014/main" id="{831A4A52-2B2D-4B75-AD3D-D4B3C3C895F4}"/>
              </a:ext>
            </a:extLst>
          </p:cNvPr>
          <p:cNvSpPr txBox="1"/>
          <p:nvPr/>
        </p:nvSpPr>
        <p:spPr>
          <a:xfrm>
            <a:off x="4029870" y="1365473"/>
            <a:ext cx="2109873" cy="769441"/>
          </a:xfrm>
          <a:prstGeom prst="rect">
            <a:avLst/>
          </a:prstGeom>
          <a:noFill/>
        </p:spPr>
        <p:txBody>
          <a:bodyPr wrap="none" rtlCol="0">
            <a:spAutoFit/>
          </a:bodyPr>
          <a:lstStyle/>
          <a:p>
            <a:r>
              <a:rPr lang="en-US" sz="1400">
                <a:latin typeface="Toyota Type" panose="020B0602020202020204" pitchFamily="34" charset="0"/>
                <a:cs typeface="Toyota Type" panose="020B0602020202020204" pitchFamily="34" charset="0"/>
              </a:rPr>
              <a:t>Cable Implementation</a:t>
            </a:r>
            <a:br>
              <a:rPr lang="en-US" sz="1400">
                <a:latin typeface="Toyota Type" panose="020B0602020202020204" pitchFamily="34" charset="0"/>
                <a:cs typeface="Toyota Type" panose="020B0602020202020204" pitchFamily="34" charset="0"/>
              </a:rPr>
            </a:br>
            <a:r>
              <a:rPr lang="el-GR" sz="500">
                <a:latin typeface="Toyota Type" panose="020B0602020202020204" pitchFamily="34" charset="0"/>
                <a:cs typeface="Toyota Type" panose="020B0602020202020204" pitchFamily="34" charset="0"/>
              </a:rPr>
              <a:t> </a:t>
            </a:r>
            <a:endParaRPr lang="en-US" sz="1400">
              <a:latin typeface="Toyota Type" panose="020B0602020202020204" pitchFamily="34" charset="0"/>
              <a:cs typeface="Toyota Type" panose="020B0602020202020204" pitchFamily="34" charset="0"/>
            </a:endParaRPr>
          </a:p>
          <a:p>
            <a:pPr marL="228600" indent="-228600">
              <a:buFont typeface="+mj-lt"/>
              <a:buAutoNum type="arabicPeriod"/>
            </a:pPr>
            <a:r>
              <a:rPr lang="en-US" sz="1200">
                <a:latin typeface="Toyota Type" panose="020B0602020202020204" pitchFamily="34" charset="0"/>
                <a:cs typeface="Toyota Type" panose="020B0602020202020204" pitchFamily="34" charset="0"/>
              </a:rPr>
              <a:t>Motor Cables</a:t>
            </a:r>
          </a:p>
          <a:p>
            <a:pPr marL="228600" indent="-228600">
              <a:buFont typeface="+mj-lt"/>
              <a:buAutoNum type="arabicPeriod"/>
            </a:pPr>
            <a:r>
              <a:rPr lang="en-US" sz="1200">
                <a:latin typeface="Toyota Type" panose="020B0602020202020204" pitchFamily="34" charset="0"/>
                <a:cs typeface="Toyota Type" panose="020B0602020202020204" pitchFamily="34" charset="0"/>
              </a:rPr>
              <a:t>Battery Cables</a:t>
            </a:r>
            <a:endParaRPr lang="en-US" sz="1400">
              <a:latin typeface="Toyota Type" panose="020B0602020202020204" pitchFamily="34" charset="0"/>
              <a:cs typeface="Toyota Type" panose="020B0602020202020204" pitchFamily="34" charset="0"/>
            </a:endParaRPr>
          </a:p>
        </p:txBody>
      </p:sp>
      <p:sp>
        <p:nvSpPr>
          <p:cNvPr id="111" name="TextBox 110">
            <a:extLst>
              <a:ext uri="{FF2B5EF4-FFF2-40B4-BE49-F238E27FC236}">
                <a16:creationId xmlns:a16="http://schemas.microsoft.com/office/drawing/2014/main" id="{7406E184-06D6-43F1-AA83-93BD5F305CAF}"/>
              </a:ext>
            </a:extLst>
          </p:cNvPr>
          <p:cNvSpPr txBox="1"/>
          <p:nvPr/>
        </p:nvSpPr>
        <p:spPr>
          <a:xfrm>
            <a:off x="7007105" y="1703923"/>
            <a:ext cx="1009129" cy="769441"/>
          </a:xfrm>
          <a:prstGeom prst="rect">
            <a:avLst/>
          </a:prstGeom>
          <a:noFill/>
          <a:ln w="19050">
            <a:solidFill>
              <a:srgbClr val="FF2600"/>
            </a:solidFill>
          </a:ln>
        </p:spPr>
        <p:txBody>
          <a:bodyPr wrap="square" rtlCol="0">
            <a:spAutoFit/>
          </a:bodyPr>
          <a:lstStyle/>
          <a:p>
            <a:r>
              <a:rPr lang="en-US" sz="1100"/>
              <a:t> </a:t>
            </a:r>
            <a:br>
              <a:rPr lang="en-US" sz="1100"/>
            </a:br>
            <a:br>
              <a:rPr lang="en-US" sz="1100"/>
            </a:br>
            <a:br>
              <a:rPr lang="en-US" sz="1100"/>
            </a:br>
            <a:endParaRPr lang="en-GB" sz="1100"/>
          </a:p>
        </p:txBody>
      </p:sp>
      <p:sp>
        <p:nvSpPr>
          <p:cNvPr id="112" name="TextBox 111">
            <a:extLst>
              <a:ext uri="{FF2B5EF4-FFF2-40B4-BE49-F238E27FC236}">
                <a16:creationId xmlns:a16="http://schemas.microsoft.com/office/drawing/2014/main" id="{6C59C822-B6AF-4988-8ED9-D62F64A63E6F}"/>
              </a:ext>
            </a:extLst>
          </p:cNvPr>
          <p:cNvSpPr txBox="1"/>
          <p:nvPr/>
        </p:nvSpPr>
        <p:spPr>
          <a:xfrm>
            <a:off x="8073633" y="1711062"/>
            <a:ext cx="1019220" cy="769441"/>
          </a:xfrm>
          <a:prstGeom prst="rect">
            <a:avLst/>
          </a:prstGeom>
          <a:noFill/>
          <a:ln w="19050">
            <a:solidFill>
              <a:srgbClr val="FF2600"/>
            </a:solidFill>
          </a:ln>
        </p:spPr>
        <p:txBody>
          <a:bodyPr wrap="square" rtlCol="0">
            <a:spAutoFit/>
          </a:bodyPr>
          <a:lstStyle/>
          <a:p>
            <a:r>
              <a:rPr lang="en-US" sz="1100"/>
              <a:t> </a:t>
            </a:r>
            <a:br>
              <a:rPr lang="en-US" sz="1100"/>
            </a:br>
            <a:br>
              <a:rPr lang="en-US" sz="1100"/>
            </a:br>
            <a:br>
              <a:rPr lang="en-US" sz="1100"/>
            </a:br>
            <a:endParaRPr lang="en-GB" sz="1100"/>
          </a:p>
        </p:txBody>
      </p:sp>
      <p:sp>
        <p:nvSpPr>
          <p:cNvPr id="113" name="TextBox 112">
            <a:extLst>
              <a:ext uri="{FF2B5EF4-FFF2-40B4-BE49-F238E27FC236}">
                <a16:creationId xmlns:a16="http://schemas.microsoft.com/office/drawing/2014/main" id="{F2820C73-B167-42B8-A68D-2C01F0ABF94E}"/>
              </a:ext>
            </a:extLst>
          </p:cNvPr>
          <p:cNvSpPr txBox="1"/>
          <p:nvPr/>
        </p:nvSpPr>
        <p:spPr>
          <a:xfrm>
            <a:off x="114300" y="1672962"/>
            <a:ext cx="3268844" cy="415498"/>
          </a:xfrm>
          <a:prstGeom prst="rect">
            <a:avLst/>
          </a:prstGeom>
          <a:noFill/>
          <a:ln w="19050">
            <a:solidFill>
              <a:srgbClr val="FF2600"/>
            </a:solidFill>
          </a:ln>
        </p:spPr>
        <p:txBody>
          <a:bodyPr wrap="none" rtlCol="0">
            <a:spAutoFit/>
          </a:bodyPr>
          <a:lstStyle/>
          <a:p>
            <a:r>
              <a:rPr lang="en-US" sz="1050">
                <a:latin typeface="Toyota Type" panose="020B0602020202020204" pitchFamily="34" charset="0"/>
                <a:cs typeface="Toyota Type" panose="020B0602020202020204" pitchFamily="34" charset="0"/>
              </a:rPr>
              <a:t>Problem:</a:t>
            </a:r>
          </a:p>
          <a:p>
            <a:r>
              <a:rPr lang="en-US" sz="1050">
                <a:solidFill>
                  <a:srgbClr val="FF2600"/>
                </a:solidFill>
                <a:latin typeface="Toyota Type" panose="020B0602020202020204" pitchFamily="34" charset="0"/>
                <a:cs typeface="Toyota Type" panose="020B0602020202020204" pitchFamily="34" charset="0"/>
              </a:rPr>
              <a:t>Simulated vs Measured harmonics not matching</a:t>
            </a:r>
          </a:p>
        </p:txBody>
      </p:sp>
    </p:spTree>
    <p:extLst>
      <p:ext uri="{BB962C8B-B14F-4D97-AF65-F5344CB8AC3E}">
        <p14:creationId xmlns:p14="http://schemas.microsoft.com/office/powerpoint/2010/main" val="382352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231EA37-22A0-4C3D-B413-44B320FBC13D}"/>
              </a:ext>
            </a:extLst>
          </p:cNvPr>
          <p:cNvSpPr>
            <a:spLocks noGrp="1" noChangeArrowheads="1"/>
          </p:cNvSpPr>
          <p:nvPr>
            <p:ph type="ctrTitle"/>
          </p:nvPr>
        </p:nvSpPr>
        <p:spPr>
          <a:xfrm>
            <a:off x="358775" y="527050"/>
            <a:ext cx="7943850" cy="615950"/>
          </a:xfrm>
        </p:spPr>
        <p:txBody>
          <a:bodyPr/>
          <a:lstStyle/>
          <a:p>
            <a:pPr eaLnBrk="1" hangingPunct="1">
              <a:defRPr/>
            </a:pPr>
            <a:r>
              <a:rPr lang="en-GB">
                <a:solidFill>
                  <a:srgbClr val="CF142B"/>
                </a:solidFill>
                <a:cs typeface="+mj-cs"/>
              </a:rPr>
              <a:t>Thank you</a:t>
            </a:r>
            <a:endParaRPr lang="en-GB">
              <a:solidFill>
                <a:schemeClr val="accent2"/>
              </a:solidFill>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4F07929-80B6-488B-96B0-D854C935D13B}"/>
              </a:ext>
            </a:extLst>
          </p:cNvPr>
          <p:cNvSpPr txBox="1">
            <a:spLocks noChangeArrowheads="1"/>
          </p:cNvSpPr>
          <p:nvPr/>
        </p:nvSpPr>
        <p:spPr>
          <a:xfrm>
            <a:off x="571698" y="262463"/>
            <a:ext cx="8461697" cy="36000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GB" sz="2400" kern="0" noProof="1">
                <a:cs typeface="+mj-cs"/>
              </a:rPr>
              <a:t>PCU Research internship Schedule</a:t>
            </a:r>
          </a:p>
        </p:txBody>
      </p:sp>
      <p:graphicFrame>
        <p:nvGraphicFramePr>
          <p:cNvPr id="4" name="Table 3">
            <a:extLst>
              <a:ext uri="{FF2B5EF4-FFF2-40B4-BE49-F238E27FC236}">
                <a16:creationId xmlns:a16="http://schemas.microsoft.com/office/drawing/2014/main" id="{A3108FEA-3DDA-45B7-A8E3-15B83AAE1A3B}"/>
              </a:ext>
            </a:extLst>
          </p:cNvPr>
          <p:cNvGraphicFramePr>
            <a:graphicFrameLocks noGrp="1"/>
          </p:cNvGraphicFramePr>
          <p:nvPr>
            <p:extLst>
              <p:ext uri="{D42A27DB-BD31-4B8C-83A1-F6EECF244321}">
                <p14:modId xmlns:p14="http://schemas.microsoft.com/office/powerpoint/2010/main" val="3354315832"/>
              </p:ext>
            </p:extLst>
          </p:nvPr>
        </p:nvGraphicFramePr>
        <p:xfrm>
          <a:off x="55753" y="594733"/>
          <a:ext cx="9052564" cy="3948208"/>
        </p:xfrm>
        <a:graphic>
          <a:graphicData uri="http://schemas.openxmlformats.org/drawingml/2006/table">
            <a:tbl>
              <a:tblPr/>
              <a:tblGrid>
                <a:gridCol w="696351">
                  <a:extLst>
                    <a:ext uri="{9D8B030D-6E8A-4147-A177-3AD203B41FA5}">
                      <a16:colId xmlns:a16="http://schemas.microsoft.com/office/drawing/2014/main" val="20006"/>
                    </a:ext>
                  </a:extLst>
                </a:gridCol>
                <a:gridCol w="696351">
                  <a:extLst>
                    <a:ext uri="{9D8B030D-6E8A-4147-A177-3AD203B41FA5}">
                      <a16:colId xmlns:a16="http://schemas.microsoft.com/office/drawing/2014/main" val="20007"/>
                    </a:ext>
                  </a:extLst>
                </a:gridCol>
                <a:gridCol w="116059">
                  <a:extLst>
                    <a:ext uri="{9D8B030D-6E8A-4147-A177-3AD203B41FA5}">
                      <a16:colId xmlns:a16="http://schemas.microsoft.com/office/drawing/2014/main" val="20008"/>
                    </a:ext>
                  </a:extLst>
                </a:gridCol>
                <a:gridCol w="580292">
                  <a:extLst>
                    <a:ext uri="{9D8B030D-6E8A-4147-A177-3AD203B41FA5}">
                      <a16:colId xmlns:a16="http://schemas.microsoft.com/office/drawing/2014/main" val="3453576724"/>
                    </a:ext>
                  </a:extLst>
                </a:gridCol>
                <a:gridCol w="696351">
                  <a:extLst>
                    <a:ext uri="{9D8B030D-6E8A-4147-A177-3AD203B41FA5}">
                      <a16:colId xmlns:a16="http://schemas.microsoft.com/office/drawing/2014/main" val="20009"/>
                    </a:ext>
                  </a:extLst>
                </a:gridCol>
                <a:gridCol w="232117">
                  <a:extLst>
                    <a:ext uri="{9D8B030D-6E8A-4147-A177-3AD203B41FA5}">
                      <a16:colId xmlns:a16="http://schemas.microsoft.com/office/drawing/2014/main" val="20010"/>
                    </a:ext>
                  </a:extLst>
                </a:gridCol>
                <a:gridCol w="464234">
                  <a:extLst>
                    <a:ext uri="{9D8B030D-6E8A-4147-A177-3AD203B41FA5}">
                      <a16:colId xmlns:a16="http://schemas.microsoft.com/office/drawing/2014/main" val="2196089287"/>
                    </a:ext>
                  </a:extLst>
                </a:gridCol>
                <a:gridCol w="696351">
                  <a:extLst>
                    <a:ext uri="{9D8B030D-6E8A-4147-A177-3AD203B41FA5}">
                      <a16:colId xmlns:a16="http://schemas.microsoft.com/office/drawing/2014/main" val="20011"/>
                    </a:ext>
                  </a:extLst>
                </a:gridCol>
                <a:gridCol w="348176">
                  <a:extLst>
                    <a:ext uri="{9D8B030D-6E8A-4147-A177-3AD203B41FA5}">
                      <a16:colId xmlns:a16="http://schemas.microsoft.com/office/drawing/2014/main" val="20012"/>
                    </a:ext>
                  </a:extLst>
                </a:gridCol>
                <a:gridCol w="348176">
                  <a:extLst>
                    <a:ext uri="{9D8B030D-6E8A-4147-A177-3AD203B41FA5}">
                      <a16:colId xmlns:a16="http://schemas.microsoft.com/office/drawing/2014/main" val="3583085116"/>
                    </a:ext>
                  </a:extLst>
                </a:gridCol>
                <a:gridCol w="696351">
                  <a:extLst>
                    <a:ext uri="{9D8B030D-6E8A-4147-A177-3AD203B41FA5}">
                      <a16:colId xmlns:a16="http://schemas.microsoft.com/office/drawing/2014/main" val="20013"/>
                    </a:ext>
                  </a:extLst>
                </a:gridCol>
                <a:gridCol w="464234">
                  <a:extLst>
                    <a:ext uri="{9D8B030D-6E8A-4147-A177-3AD203B41FA5}">
                      <a16:colId xmlns:a16="http://schemas.microsoft.com/office/drawing/2014/main" val="20014"/>
                    </a:ext>
                  </a:extLst>
                </a:gridCol>
                <a:gridCol w="232117">
                  <a:extLst>
                    <a:ext uri="{9D8B030D-6E8A-4147-A177-3AD203B41FA5}">
                      <a16:colId xmlns:a16="http://schemas.microsoft.com/office/drawing/2014/main" val="1238184129"/>
                    </a:ext>
                  </a:extLst>
                </a:gridCol>
                <a:gridCol w="696351">
                  <a:extLst>
                    <a:ext uri="{9D8B030D-6E8A-4147-A177-3AD203B41FA5}">
                      <a16:colId xmlns:a16="http://schemas.microsoft.com/office/drawing/2014/main" val="20015"/>
                    </a:ext>
                  </a:extLst>
                </a:gridCol>
                <a:gridCol w="580292">
                  <a:extLst>
                    <a:ext uri="{9D8B030D-6E8A-4147-A177-3AD203B41FA5}">
                      <a16:colId xmlns:a16="http://schemas.microsoft.com/office/drawing/2014/main" val="20016"/>
                    </a:ext>
                  </a:extLst>
                </a:gridCol>
                <a:gridCol w="116059">
                  <a:extLst>
                    <a:ext uri="{9D8B030D-6E8A-4147-A177-3AD203B41FA5}">
                      <a16:colId xmlns:a16="http://schemas.microsoft.com/office/drawing/2014/main" val="295687461"/>
                    </a:ext>
                  </a:extLst>
                </a:gridCol>
                <a:gridCol w="696351">
                  <a:extLst>
                    <a:ext uri="{9D8B030D-6E8A-4147-A177-3AD203B41FA5}">
                      <a16:colId xmlns:a16="http://schemas.microsoft.com/office/drawing/2014/main" val="1799648362"/>
                    </a:ext>
                  </a:extLst>
                </a:gridCol>
                <a:gridCol w="696351">
                  <a:extLst>
                    <a:ext uri="{9D8B030D-6E8A-4147-A177-3AD203B41FA5}">
                      <a16:colId xmlns:a16="http://schemas.microsoft.com/office/drawing/2014/main" val="20017"/>
                    </a:ext>
                  </a:extLst>
                </a:gridCol>
              </a:tblGrid>
              <a:tr h="190873">
                <a:tc gridSpan="3">
                  <a:txBody>
                    <a:bodyPr/>
                    <a:lstStyle/>
                    <a:p>
                      <a:pPr algn="ctr" fontAlgn="b"/>
                      <a:r>
                        <a:rPr lang="en-US" sz="1200" b="0" i="0" u="none" strike="noStrike">
                          <a:solidFill>
                            <a:srgbClr val="000000"/>
                          </a:solidFill>
                          <a:effectLst/>
                          <a:latin typeface="+mj-lt"/>
                        </a:rPr>
                        <a:t>October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200" b="0" i="0" u="none" strike="noStrike">
                          <a:solidFill>
                            <a:srgbClr val="000000"/>
                          </a:solidFill>
                          <a:effectLst/>
                          <a:latin typeface="+mj-lt"/>
                        </a:rPr>
                        <a:t>November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200" b="0" i="0" u="none" strike="noStrike">
                          <a:solidFill>
                            <a:srgbClr val="000000"/>
                          </a:solidFill>
                          <a:effectLst/>
                          <a:latin typeface="+mj-lt"/>
                        </a:rPr>
                        <a:t>December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200" b="0" i="0" u="none" strike="noStrike">
                          <a:solidFill>
                            <a:srgbClr val="000000"/>
                          </a:solidFill>
                          <a:effectLst/>
                          <a:latin typeface="+mj-lt"/>
                        </a:rPr>
                        <a:t>January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200" b="0" i="0" u="none" strike="noStrike">
                          <a:solidFill>
                            <a:srgbClr val="000000"/>
                          </a:solidFill>
                          <a:effectLst/>
                          <a:latin typeface="+mj-lt"/>
                        </a:rPr>
                        <a:t>February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200" b="0" i="0" u="none" strike="noStrike">
                          <a:solidFill>
                            <a:srgbClr val="000000"/>
                          </a:solidFill>
                          <a:effectLst/>
                          <a:latin typeface="+mj-lt"/>
                        </a:rPr>
                        <a:t>March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GB" sz="1200" b="0" i="0" u="none" strike="noStrike">
                        <a:solidFill>
                          <a:srgbClr val="000000"/>
                        </a:solidFill>
                        <a:effectLst/>
                        <a:latin typeface="+mj-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498306"/>
                  </a:ext>
                </a:extLst>
              </a:tr>
              <a:tr h="1277494">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GB"/>
                    </a:p>
                  </a:txBody>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GB"/>
                    </a:p>
                  </a:txBody>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GB"/>
                    </a:p>
                  </a:txBody>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GB"/>
                    </a:p>
                  </a:txBody>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GB"/>
                    </a:p>
                  </a:txBody>
                  <a:tcPr/>
                </a:tc>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0002"/>
                  </a:ext>
                </a:extLst>
              </a:tr>
              <a:tr h="1277494">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hMerge="1">
                  <a:txBody>
                    <a:bodyPr/>
                    <a:lstStyle/>
                    <a:p>
                      <a:endParaRPr lang="en-GB"/>
                    </a:p>
                  </a:txBody>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hMerge="1">
                  <a:txBody>
                    <a:bodyPr/>
                    <a:lstStyle/>
                    <a:p>
                      <a:endParaRPr lang="en-GB"/>
                    </a:p>
                  </a:txBody>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hMerge="1">
                  <a:txBody>
                    <a:bodyPr/>
                    <a:lstStyle/>
                    <a:p>
                      <a:endParaRPr lang="en-GB"/>
                    </a:p>
                  </a:txBody>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hMerge="1">
                  <a:txBody>
                    <a:bodyPr/>
                    <a:lstStyle/>
                    <a:p>
                      <a:endParaRPr lang="en-GB"/>
                    </a:p>
                  </a:txBody>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gridSpan="2">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hMerge="1">
                  <a:txBody>
                    <a:bodyPr/>
                    <a:lstStyle/>
                    <a:p>
                      <a:endParaRPr lang="en-GB"/>
                    </a:p>
                  </a:txBody>
                  <a:tcPr/>
                </a:tc>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solidFill>
                      <a:schemeClr val="bg1"/>
                    </a:solidFill>
                  </a:tcPr>
                </a:tc>
                <a:tc>
                  <a:txBody>
                    <a:bodyPr/>
                    <a:lstStyle/>
                    <a:p>
                      <a:pPr algn="l" fontAlgn="b"/>
                      <a:r>
                        <a:rPr lang="en-GB" sz="1200" b="0" i="0" u="none" strike="noStrike">
                          <a:solidFill>
                            <a:srgbClr val="000000"/>
                          </a:solidFill>
                          <a:effectLst/>
                          <a:latin typeface="+mj-lt"/>
                        </a:rPr>
                        <a:t> </a:t>
                      </a: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3"/>
                  </a:ext>
                </a:extLst>
              </a:tr>
              <a:tr h="1202347">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gridSpan="2">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gridSpan="2">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gridSpan="2">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gridSpan="2">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gridSpan="2">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GB" sz="1200" b="0" i="0" u="none" strike="noStrike">
                        <a:solidFill>
                          <a:srgbClr val="000000"/>
                        </a:solidFill>
                        <a:effectLst/>
                        <a:latin typeface="+mj-lt"/>
                      </a:endParaRPr>
                    </a:p>
                  </a:txBody>
                  <a:tcPr marL="0" marR="0" marT="0"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6181549"/>
                  </a:ext>
                </a:extLst>
              </a:tr>
            </a:tbl>
          </a:graphicData>
        </a:graphic>
      </p:graphicFrame>
      <p:cxnSp>
        <p:nvCxnSpPr>
          <p:cNvPr id="6" name="Straight Arrow Connector 5">
            <a:extLst>
              <a:ext uri="{FF2B5EF4-FFF2-40B4-BE49-F238E27FC236}">
                <a16:creationId xmlns:a16="http://schemas.microsoft.com/office/drawing/2014/main" id="{200E2C7C-85BD-4C35-9405-38916FB2A576}"/>
              </a:ext>
            </a:extLst>
          </p:cNvPr>
          <p:cNvCxnSpPr>
            <a:cxnSpLocks/>
          </p:cNvCxnSpPr>
          <p:nvPr/>
        </p:nvCxnSpPr>
        <p:spPr>
          <a:xfrm flipH="1">
            <a:off x="9066084" y="600559"/>
            <a:ext cx="0" cy="3959934"/>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78FBE6-0FEE-4AA2-B7A3-DC8E993541F6}"/>
              </a:ext>
            </a:extLst>
          </p:cNvPr>
          <p:cNvSpPr txBox="1"/>
          <p:nvPr/>
        </p:nvSpPr>
        <p:spPr>
          <a:xfrm>
            <a:off x="8570240" y="404574"/>
            <a:ext cx="575419" cy="184666"/>
          </a:xfrm>
          <a:prstGeom prst="rect">
            <a:avLst/>
          </a:prstGeom>
          <a:noFill/>
        </p:spPr>
        <p:txBody>
          <a:bodyPr wrap="square" lIns="0" tIns="0" rIns="0" bIns="0" rtlCol="0">
            <a:spAutoFit/>
          </a:bodyPr>
          <a:lstStyle/>
          <a:p>
            <a:pPr algn="ctr"/>
            <a:r>
              <a:rPr lang="nl-BE" sz="1200" b="1">
                <a:solidFill>
                  <a:srgbClr val="FF0000"/>
                </a:solidFill>
                <a:latin typeface="+mj-lt"/>
              </a:rPr>
              <a:t>TODAY</a:t>
            </a:r>
            <a:endParaRPr lang="en-GB" sz="1200" b="1">
              <a:solidFill>
                <a:srgbClr val="FF0000"/>
              </a:solidFill>
              <a:latin typeface="+mj-lt"/>
            </a:endParaRPr>
          </a:p>
        </p:txBody>
      </p:sp>
      <p:cxnSp>
        <p:nvCxnSpPr>
          <p:cNvPr id="20" name="Straight Arrow Connector 19">
            <a:extLst>
              <a:ext uri="{FF2B5EF4-FFF2-40B4-BE49-F238E27FC236}">
                <a16:creationId xmlns:a16="http://schemas.microsoft.com/office/drawing/2014/main" id="{7E0E8AB9-6D45-4E8E-B7A9-C3A3D8854D7C}"/>
              </a:ext>
            </a:extLst>
          </p:cNvPr>
          <p:cNvCxnSpPr>
            <a:cxnSpLocks/>
          </p:cNvCxnSpPr>
          <p:nvPr/>
        </p:nvCxnSpPr>
        <p:spPr>
          <a:xfrm>
            <a:off x="3077386" y="823276"/>
            <a:ext cx="7254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F32674C-7DD6-4D9B-915E-550F74AAEAD7}"/>
              </a:ext>
            </a:extLst>
          </p:cNvPr>
          <p:cNvSpPr/>
          <p:nvPr/>
        </p:nvSpPr>
        <p:spPr>
          <a:xfrm>
            <a:off x="3077715" y="823276"/>
            <a:ext cx="728623"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cxnSp>
        <p:nvCxnSpPr>
          <p:cNvPr id="26" name="Straight Connector 25">
            <a:extLst>
              <a:ext uri="{FF2B5EF4-FFF2-40B4-BE49-F238E27FC236}">
                <a16:creationId xmlns:a16="http://schemas.microsoft.com/office/drawing/2014/main" id="{9F002E71-AA9E-413C-8657-556EE82C449C}"/>
              </a:ext>
            </a:extLst>
          </p:cNvPr>
          <p:cNvCxnSpPr>
            <a:cxnSpLocks/>
          </p:cNvCxnSpPr>
          <p:nvPr/>
        </p:nvCxnSpPr>
        <p:spPr>
          <a:xfrm>
            <a:off x="55753" y="3734205"/>
            <a:ext cx="90468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318BCAF-8125-40E8-BF7C-028A077BD1A3}"/>
              </a:ext>
            </a:extLst>
          </p:cNvPr>
          <p:cNvSpPr txBox="1"/>
          <p:nvPr/>
        </p:nvSpPr>
        <p:spPr>
          <a:xfrm>
            <a:off x="133404" y="808016"/>
            <a:ext cx="2968772" cy="184666"/>
          </a:xfrm>
          <a:prstGeom prst="rect">
            <a:avLst/>
          </a:prstGeom>
          <a:noFill/>
        </p:spPr>
        <p:txBody>
          <a:bodyPr wrap="square" lIns="0" tIns="0" rIns="0" bIns="0" rtlCol="0">
            <a:spAutoFit/>
          </a:bodyPr>
          <a:lstStyle/>
          <a:p>
            <a:r>
              <a:rPr lang="nl-BE" sz="1200" b="1">
                <a:latin typeface="Toyota Type" panose="020B0602020202020204" pitchFamily="34" charset="0"/>
                <a:cs typeface="Toyota Type" panose="020B0602020202020204" pitchFamily="34" charset="0"/>
              </a:rPr>
              <a:t>Research Mapping (IEEE Database)</a:t>
            </a:r>
            <a:endParaRPr lang="en-GB" sz="1200" b="1">
              <a:latin typeface="Toyota Type" panose="020B0602020202020204" pitchFamily="34" charset="0"/>
              <a:cs typeface="Toyota Type" panose="020B0602020202020204" pitchFamily="34" charset="0"/>
            </a:endParaRPr>
          </a:p>
        </p:txBody>
      </p:sp>
      <p:sp>
        <p:nvSpPr>
          <p:cNvPr id="39" name="TextBox 38">
            <a:extLst>
              <a:ext uri="{FF2B5EF4-FFF2-40B4-BE49-F238E27FC236}">
                <a16:creationId xmlns:a16="http://schemas.microsoft.com/office/drawing/2014/main" id="{39A7E454-6799-455D-8648-28A78E1EF764}"/>
              </a:ext>
            </a:extLst>
          </p:cNvPr>
          <p:cNvSpPr txBox="1"/>
          <p:nvPr/>
        </p:nvSpPr>
        <p:spPr>
          <a:xfrm>
            <a:off x="132539" y="3747558"/>
            <a:ext cx="1781959" cy="184666"/>
          </a:xfrm>
          <a:prstGeom prst="rect">
            <a:avLst/>
          </a:prstGeom>
          <a:noFill/>
        </p:spPr>
        <p:txBody>
          <a:bodyPr wrap="square" lIns="0" tIns="0" rIns="0" bIns="0" rtlCol="0">
            <a:spAutoFit/>
          </a:bodyPr>
          <a:lstStyle/>
          <a:p>
            <a:r>
              <a:rPr lang="nl-BE" sz="1200" b="1">
                <a:latin typeface="Toyota Type" panose="020B0602020202020204" pitchFamily="34" charset="0"/>
                <a:cs typeface="Toyota Type" panose="020B0602020202020204" pitchFamily="34" charset="0"/>
              </a:rPr>
              <a:t>Supporting Activities</a:t>
            </a:r>
            <a:endParaRPr lang="en-GB" sz="1200" b="1">
              <a:latin typeface="Toyota Type" panose="020B0602020202020204" pitchFamily="34" charset="0"/>
              <a:cs typeface="Toyota Type" panose="020B0602020202020204" pitchFamily="34" charset="0"/>
            </a:endParaRPr>
          </a:p>
        </p:txBody>
      </p:sp>
      <p:cxnSp>
        <p:nvCxnSpPr>
          <p:cNvPr id="45" name="Straight Arrow Connector 44">
            <a:extLst>
              <a:ext uri="{FF2B5EF4-FFF2-40B4-BE49-F238E27FC236}">
                <a16:creationId xmlns:a16="http://schemas.microsoft.com/office/drawing/2014/main" id="{4EFB123A-B413-48F2-95F0-6A6D9AA42387}"/>
              </a:ext>
            </a:extLst>
          </p:cNvPr>
          <p:cNvCxnSpPr>
            <a:cxnSpLocks/>
          </p:cNvCxnSpPr>
          <p:nvPr/>
        </p:nvCxnSpPr>
        <p:spPr>
          <a:xfrm>
            <a:off x="3886605" y="4230764"/>
            <a:ext cx="20614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F7D0785-4D06-48EB-A218-472F5D34E5F5}"/>
              </a:ext>
            </a:extLst>
          </p:cNvPr>
          <p:cNvSpPr/>
          <p:nvPr/>
        </p:nvSpPr>
        <p:spPr>
          <a:xfrm>
            <a:off x="3896044" y="4230764"/>
            <a:ext cx="2033703"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sp>
        <p:nvSpPr>
          <p:cNvPr id="50" name="Rectangle 49">
            <a:extLst>
              <a:ext uri="{FF2B5EF4-FFF2-40B4-BE49-F238E27FC236}">
                <a16:creationId xmlns:a16="http://schemas.microsoft.com/office/drawing/2014/main" id="{9A641C8F-CFC8-432C-8132-2ED69BBCE38C}"/>
              </a:ext>
            </a:extLst>
          </p:cNvPr>
          <p:cNvSpPr/>
          <p:nvPr/>
        </p:nvSpPr>
        <p:spPr>
          <a:xfrm>
            <a:off x="55753" y="4098793"/>
            <a:ext cx="1395434"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cxnSp>
        <p:nvCxnSpPr>
          <p:cNvPr id="73" name="Straight Arrow Connector 72">
            <a:extLst>
              <a:ext uri="{FF2B5EF4-FFF2-40B4-BE49-F238E27FC236}">
                <a16:creationId xmlns:a16="http://schemas.microsoft.com/office/drawing/2014/main" id="{1153BC14-15D8-4E63-8E08-697E2B9129D0}"/>
              </a:ext>
            </a:extLst>
          </p:cNvPr>
          <p:cNvCxnSpPr>
            <a:cxnSpLocks/>
          </p:cNvCxnSpPr>
          <p:nvPr/>
        </p:nvCxnSpPr>
        <p:spPr>
          <a:xfrm>
            <a:off x="52715" y="4096646"/>
            <a:ext cx="140233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CB6E8650-6A7F-4A2E-8431-CD1B21F2935E}"/>
              </a:ext>
            </a:extLst>
          </p:cNvPr>
          <p:cNvSpPr txBox="1"/>
          <p:nvPr/>
        </p:nvSpPr>
        <p:spPr>
          <a:xfrm>
            <a:off x="132540" y="2853787"/>
            <a:ext cx="4240810" cy="369332"/>
          </a:xfrm>
          <a:prstGeom prst="rect">
            <a:avLst/>
          </a:prstGeom>
          <a:noFill/>
        </p:spPr>
        <p:txBody>
          <a:bodyPr wrap="square" lIns="0" tIns="0" rIns="0" bIns="0" rtlCol="0">
            <a:spAutoFit/>
          </a:bodyPr>
          <a:lstStyle/>
          <a:p>
            <a:r>
              <a:rPr lang="nl-BE" sz="1200" b="1">
                <a:latin typeface="Toyota Type" panose="020B0602020202020204" pitchFamily="34" charset="0"/>
                <a:cs typeface="Toyota Type" panose="020B0602020202020204" pitchFamily="34" charset="0"/>
              </a:rPr>
              <a:t>Topologies Mapping (OBC, Inverter, DC-DC)</a:t>
            </a:r>
            <a:endParaRPr lang="en-GB" sz="1200" b="1">
              <a:latin typeface="Toyota Type" panose="020B0602020202020204" pitchFamily="34" charset="0"/>
              <a:cs typeface="Toyota Type" panose="020B0602020202020204" pitchFamily="34" charset="0"/>
            </a:endParaRPr>
          </a:p>
        </p:txBody>
      </p:sp>
      <p:cxnSp>
        <p:nvCxnSpPr>
          <p:cNvPr id="120" name="Straight Connector 119">
            <a:extLst>
              <a:ext uri="{FF2B5EF4-FFF2-40B4-BE49-F238E27FC236}">
                <a16:creationId xmlns:a16="http://schemas.microsoft.com/office/drawing/2014/main" id="{16ECE981-048A-4F9E-99C7-8E0B93379C64}"/>
              </a:ext>
            </a:extLst>
          </p:cNvPr>
          <p:cNvCxnSpPr/>
          <p:nvPr/>
        </p:nvCxnSpPr>
        <p:spPr>
          <a:xfrm>
            <a:off x="58289" y="2844309"/>
            <a:ext cx="90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A20CDB6-84A9-4318-B1EA-CDDE26BF21D5}"/>
              </a:ext>
            </a:extLst>
          </p:cNvPr>
          <p:cNvCxnSpPr>
            <a:cxnSpLocks/>
          </p:cNvCxnSpPr>
          <p:nvPr/>
        </p:nvCxnSpPr>
        <p:spPr>
          <a:xfrm>
            <a:off x="3825100" y="1035212"/>
            <a:ext cx="7254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4867695-FEB4-43E2-A6CD-77F48D48D62F}"/>
              </a:ext>
            </a:extLst>
          </p:cNvPr>
          <p:cNvSpPr/>
          <p:nvPr/>
        </p:nvSpPr>
        <p:spPr>
          <a:xfrm>
            <a:off x="3821639" y="1035211"/>
            <a:ext cx="728623"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sp>
        <p:nvSpPr>
          <p:cNvPr id="8" name="TextBox 7">
            <a:extLst>
              <a:ext uri="{FF2B5EF4-FFF2-40B4-BE49-F238E27FC236}">
                <a16:creationId xmlns:a16="http://schemas.microsoft.com/office/drawing/2014/main" id="{21C09448-2CF9-40D1-AD24-4CD2016018C2}"/>
              </a:ext>
            </a:extLst>
          </p:cNvPr>
          <p:cNvSpPr txBox="1"/>
          <p:nvPr/>
        </p:nvSpPr>
        <p:spPr>
          <a:xfrm>
            <a:off x="3770199" y="758009"/>
            <a:ext cx="1896673"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Investigate methods / software</a:t>
            </a:r>
            <a:endParaRPr lang="en-GB" sz="900">
              <a:latin typeface="Toyota Type" panose="020B0602020202020204" pitchFamily="34" charset="0"/>
              <a:cs typeface="Toyota Type" panose="020B0602020202020204" pitchFamily="34" charset="0"/>
            </a:endParaRPr>
          </a:p>
        </p:txBody>
      </p:sp>
      <p:sp>
        <p:nvSpPr>
          <p:cNvPr id="29" name="TextBox 28">
            <a:extLst>
              <a:ext uri="{FF2B5EF4-FFF2-40B4-BE49-F238E27FC236}">
                <a16:creationId xmlns:a16="http://schemas.microsoft.com/office/drawing/2014/main" id="{5F906823-38F7-402E-BA49-BE4BBBF51DFF}"/>
              </a:ext>
            </a:extLst>
          </p:cNvPr>
          <p:cNvSpPr txBox="1"/>
          <p:nvPr/>
        </p:nvSpPr>
        <p:spPr>
          <a:xfrm>
            <a:off x="4508388" y="962797"/>
            <a:ext cx="1946367"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Manual retrieval IEEE Databases</a:t>
            </a:r>
            <a:endParaRPr lang="en-GB" sz="900">
              <a:latin typeface="Toyota Type" panose="020B0602020202020204" pitchFamily="34" charset="0"/>
              <a:cs typeface="Toyota Type" panose="020B0602020202020204" pitchFamily="34" charset="0"/>
            </a:endParaRPr>
          </a:p>
        </p:txBody>
      </p:sp>
      <p:cxnSp>
        <p:nvCxnSpPr>
          <p:cNvPr id="30" name="Straight Arrow Connector 29">
            <a:extLst>
              <a:ext uri="{FF2B5EF4-FFF2-40B4-BE49-F238E27FC236}">
                <a16:creationId xmlns:a16="http://schemas.microsoft.com/office/drawing/2014/main" id="{A97FC94B-C90C-40AA-831A-73694A4E62F9}"/>
              </a:ext>
            </a:extLst>
          </p:cNvPr>
          <p:cNvCxnSpPr>
            <a:cxnSpLocks/>
          </p:cNvCxnSpPr>
          <p:nvPr/>
        </p:nvCxnSpPr>
        <p:spPr>
          <a:xfrm>
            <a:off x="4558535" y="1254289"/>
            <a:ext cx="7254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8D17689-7307-4D95-8694-604EDA324811}"/>
              </a:ext>
            </a:extLst>
          </p:cNvPr>
          <p:cNvSpPr/>
          <p:nvPr/>
        </p:nvSpPr>
        <p:spPr>
          <a:xfrm>
            <a:off x="4555074" y="1254288"/>
            <a:ext cx="728623"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sp>
        <p:nvSpPr>
          <p:cNvPr id="32" name="TextBox 31">
            <a:extLst>
              <a:ext uri="{FF2B5EF4-FFF2-40B4-BE49-F238E27FC236}">
                <a16:creationId xmlns:a16="http://schemas.microsoft.com/office/drawing/2014/main" id="{CFE75905-9E22-40FA-B02A-992464A1773F}"/>
              </a:ext>
            </a:extLst>
          </p:cNvPr>
          <p:cNvSpPr txBox="1"/>
          <p:nvPr/>
        </p:nvSpPr>
        <p:spPr>
          <a:xfrm>
            <a:off x="5246577" y="1187646"/>
            <a:ext cx="1728358"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Database import to PowerBI</a:t>
            </a:r>
            <a:endParaRPr lang="en-GB" sz="900">
              <a:latin typeface="Toyota Type" panose="020B0602020202020204" pitchFamily="34" charset="0"/>
              <a:cs typeface="Toyota Type" panose="020B0602020202020204" pitchFamily="34" charset="0"/>
            </a:endParaRPr>
          </a:p>
        </p:txBody>
      </p:sp>
      <p:sp>
        <p:nvSpPr>
          <p:cNvPr id="35" name="TextBox 34">
            <a:extLst>
              <a:ext uri="{FF2B5EF4-FFF2-40B4-BE49-F238E27FC236}">
                <a16:creationId xmlns:a16="http://schemas.microsoft.com/office/drawing/2014/main" id="{6D3F607C-844D-4DA7-8588-7A54DF6C1814}"/>
              </a:ext>
            </a:extLst>
          </p:cNvPr>
          <p:cNvSpPr txBox="1"/>
          <p:nvPr/>
        </p:nvSpPr>
        <p:spPr>
          <a:xfrm>
            <a:off x="5630237" y="1378145"/>
            <a:ext cx="1175322"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Power BI trainings</a:t>
            </a:r>
            <a:endParaRPr lang="en-GB" sz="900">
              <a:latin typeface="Toyota Type" panose="020B0602020202020204" pitchFamily="34" charset="0"/>
              <a:cs typeface="Toyota Type" panose="020B0602020202020204" pitchFamily="34" charset="0"/>
            </a:endParaRPr>
          </a:p>
        </p:txBody>
      </p:sp>
      <p:cxnSp>
        <p:nvCxnSpPr>
          <p:cNvPr id="38" name="Straight Arrow Connector 37">
            <a:extLst>
              <a:ext uri="{FF2B5EF4-FFF2-40B4-BE49-F238E27FC236}">
                <a16:creationId xmlns:a16="http://schemas.microsoft.com/office/drawing/2014/main" id="{3CA6123D-14F9-4C3C-A840-D685D8765E47}"/>
              </a:ext>
            </a:extLst>
          </p:cNvPr>
          <p:cNvCxnSpPr>
            <a:cxnSpLocks/>
          </p:cNvCxnSpPr>
          <p:nvPr/>
        </p:nvCxnSpPr>
        <p:spPr>
          <a:xfrm>
            <a:off x="5368165" y="1673391"/>
            <a:ext cx="7254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8F7B82-902F-4D39-B563-76E521699304}"/>
              </a:ext>
            </a:extLst>
          </p:cNvPr>
          <p:cNvSpPr txBox="1"/>
          <p:nvPr/>
        </p:nvSpPr>
        <p:spPr>
          <a:xfrm>
            <a:off x="6084781" y="1597222"/>
            <a:ext cx="2483372"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Established Power BI structure “template”</a:t>
            </a:r>
            <a:endParaRPr lang="en-GB" sz="900">
              <a:latin typeface="Toyota Type" panose="020B0602020202020204" pitchFamily="34" charset="0"/>
              <a:cs typeface="Toyota Type" panose="020B0602020202020204" pitchFamily="34" charset="0"/>
            </a:endParaRPr>
          </a:p>
        </p:txBody>
      </p:sp>
      <p:sp>
        <p:nvSpPr>
          <p:cNvPr id="42" name="Rectangle 41">
            <a:extLst>
              <a:ext uri="{FF2B5EF4-FFF2-40B4-BE49-F238E27FC236}">
                <a16:creationId xmlns:a16="http://schemas.microsoft.com/office/drawing/2014/main" id="{A22DEA6D-55DC-45A3-9E50-159FACBCBA2C}"/>
              </a:ext>
            </a:extLst>
          </p:cNvPr>
          <p:cNvSpPr/>
          <p:nvPr/>
        </p:nvSpPr>
        <p:spPr>
          <a:xfrm>
            <a:off x="5364704" y="1673390"/>
            <a:ext cx="728623"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cxnSp>
        <p:nvCxnSpPr>
          <p:cNvPr id="43" name="Straight Arrow Connector 42">
            <a:extLst>
              <a:ext uri="{FF2B5EF4-FFF2-40B4-BE49-F238E27FC236}">
                <a16:creationId xmlns:a16="http://schemas.microsoft.com/office/drawing/2014/main" id="{46F76935-EAAC-405A-8770-8FE710A15564}"/>
              </a:ext>
            </a:extLst>
          </p:cNvPr>
          <p:cNvCxnSpPr>
            <a:cxnSpLocks/>
          </p:cNvCxnSpPr>
          <p:nvPr/>
        </p:nvCxnSpPr>
        <p:spPr>
          <a:xfrm>
            <a:off x="6111426" y="1965491"/>
            <a:ext cx="229966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CC34C67-0608-4E6A-9A03-6426FA2743D2}"/>
              </a:ext>
            </a:extLst>
          </p:cNvPr>
          <p:cNvSpPr/>
          <p:nvPr/>
        </p:nvSpPr>
        <p:spPr>
          <a:xfrm>
            <a:off x="6104565" y="1965490"/>
            <a:ext cx="2309600"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sp>
        <p:nvSpPr>
          <p:cNvPr id="49" name="TextBox 48">
            <a:extLst>
              <a:ext uri="{FF2B5EF4-FFF2-40B4-BE49-F238E27FC236}">
                <a16:creationId xmlns:a16="http://schemas.microsoft.com/office/drawing/2014/main" id="{3F40B5A4-9EC3-4FB2-B0AF-8DEA10C39482}"/>
              </a:ext>
            </a:extLst>
          </p:cNvPr>
          <p:cNvSpPr txBox="1"/>
          <p:nvPr/>
        </p:nvSpPr>
        <p:spPr>
          <a:xfrm>
            <a:off x="4201015" y="1857571"/>
            <a:ext cx="1930699" cy="369332"/>
          </a:xfrm>
          <a:prstGeom prst="rect">
            <a:avLst/>
          </a:prstGeom>
          <a:noFill/>
        </p:spPr>
        <p:txBody>
          <a:bodyPr wrap="square" rtlCol="0">
            <a:spAutoFit/>
          </a:bodyPr>
          <a:lstStyle/>
          <a:p>
            <a:pPr algn="r"/>
            <a:r>
              <a:rPr lang="en-US" sz="900">
                <a:latin typeface="Toyota Type" panose="020B0602020202020204" pitchFamily="34" charset="0"/>
                <a:cs typeface="Toyota Type" panose="020B0602020202020204" pitchFamily="34" charset="0"/>
              </a:rPr>
              <a:t>Data Classification &amp; Analysis</a:t>
            </a:r>
            <a:br>
              <a:rPr lang="en-US" sz="900">
                <a:latin typeface="Toyota Type" panose="020B0602020202020204" pitchFamily="34" charset="0"/>
                <a:cs typeface="Toyota Type" panose="020B0602020202020204" pitchFamily="34" charset="0"/>
              </a:rPr>
            </a:br>
            <a:r>
              <a:rPr lang="en-US" sz="900">
                <a:latin typeface="Toyota Type" panose="020B0602020202020204" pitchFamily="34" charset="0"/>
                <a:cs typeface="Toyota Type" panose="020B0602020202020204" pitchFamily="34" charset="0"/>
              </a:rPr>
              <a:t>using Machine Learning</a:t>
            </a:r>
            <a:endParaRPr lang="en-GB" sz="900">
              <a:latin typeface="Toyota Type" panose="020B0602020202020204" pitchFamily="34" charset="0"/>
              <a:cs typeface="Toyota Type" panose="020B0602020202020204" pitchFamily="34" charset="0"/>
            </a:endParaRPr>
          </a:p>
        </p:txBody>
      </p:sp>
      <p:sp>
        <p:nvSpPr>
          <p:cNvPr id="55" name="Rectangle 54">
            <a:extLst>
              <a:ext uri="{FF2B5EF4-FFF2-40B4-BE49-F238E27FC236}">
                <a16:creationId xmlns:a16="http://schemas.microsoft.com/office/drawing/2014/main" id="{547FA431-08D7-47FD-B3BE-FA74E0950CF0}"/>
              </a:ext>
            </a:extLst>
          </p:cNvPr>
          <p:cNvSpPr/>
          <p:nvPr/>
        </p:nvSpPr>
        <p:spPr>
          <a:xfrm>
            <a:off x="8374009" y="2467798"/>
            <a:ext cx="728623"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cxnSp>
        <p:nvCxnSpPr>
          <p:cNvPr id="56" name="Straight Arrow Connector 55">
            <a:extLst>
              <a:ext uri="{FF2B5EF4-FFF2-40B4-BE49-F238E27FC236}">
                <a16:creationId xmlns:a16="http://schemas.microsoft.com/office/drawing/2014/main" id="{BB1D5559-0173-4BDA-A07C-0DD4A8915B6A}"/>
              </a:ext>
            </a:extLst>
          </p:cNvPr>
          <p:cNvCxnSpPr>
            <a:cxnSpLocks/>
          </p:cNvCxnSpPr>
          <p:nvPr/>
        </p:nvCxnSpPr>
        <p:spPr>
          <a:xfrm>
            <a:off x="8377142" y="2467798"/>
            <a:ext cx="7254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1D75216-6FDC-4CCB-BECE-92A437EA5920}"/>
              </a:ext>
            </a:extLst>
          </p:cNvPr>
          <p:cNvSpPr txBox="1"/>
          <p:nvPr/>
        </p:nvSpPr>
        <p:spPr>
          <a:xfrm>
            <a:off x="7382868" y="2409043"/>
            <a:ext cx="1051891"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Results analysis</a:t>
            </a:r>
            <a:endParaRPr lang="en-GB" sz="900" b="1">
              <a:latin typeface="Toyota Type" panose="020B0602020202020204" pitchFamily="34" charset="0"/>
              <a:cs typeface="Toyota Type" panose="020B0602020202020204" pitchFamily="34" charset="0"/>
            </a:endParaRPr>
          </a:p>
        </p:txBody>
      </p:sp>
      <p:sp>
        <p:nvSpPr>
          <p:cNvPr id="63" name="Rectangle 62">
            <a:extLst>
              <a:ext uri="{FF2B5EF4-FFF2-40B4-BE49-F238E27FC236}">
                <a16:creationId xmlns:a16="http://schemas.microsoft.com/office/drawing/2014/main" id="{617F9D4A-B626-4AB1-A0A3-0B55B79A0181}"/>
              </a:ext>
            </a:extLst>
          </p:cNvPr>
          <p:cNvSpPr/>
          <p:nvPr/>
        </p:nvSpPr>
        <p:spPr>
          <a:xfrm>
            <a:off x="7681332" y="2256908"/>
            <a:ext cx="1419881"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sp>
        <p:nvSpPr>
          <p:cNvPr id="64" name="TextBox 63">
            <a:extLst>
              <a:ext uri="{FF2B5EF4-FFF2-40B4-BE49-F238E27FC236}">
                <a16:creationId xmlns:a16="http://schemas.microsoft.com/office/drawing/2014/main" id="{8DB69C92-932F-40BE-9AD2-7301B26C8D30}"/>
              </a:ext>
            </a:extLst>
          </p:cNvPr>
          <p:cNvSpPr txBox="1"/>
          <p:nvPr/>
        </p:nvSpPr>
        <p:spPr>
          <a:xfrm>
            <a:off x="4704580" y="2192900"/>
            <a:ext cx="3070071"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Automated database import, clean-up &amp; publication</a:t>
            </a:r>
            <a:endParaRPr lang="en-GB" sz="900">
              <a:latin typeface="Toyota Type" panose="020B0602020202020204" pitchFamily="34" charset="0"/>
              <a:cs typeface="Toyota Type" panose="020B0602020202020204" pitchFamily="34" charset="0"/>
            </a:endParaRPr>
          </a:p>
        </p:txBody>
      </p:sp>
      <p:cxnSp>
        <p:nvCxnSpPr>
          <p:cNvPr id="65" name="Straight Arrow Connector 64">
            <a:extLst>
              <a:ext uri="{FF2B5EF4-FFF2-40B4-BE49-F238E27FC236}">
                <a16:creationId xmlns:a16="http://schemas.microsoft.com/office/drawing/2014/main" id="{A107A5D6-ACD4-42A5-AB41-4519E8800545}"/>
              </a:ext>
            </a:extLst>
          </p:cNvPr>
          <p:cNvCxnSpPr>
            <a:cxnSpLocks/>
          </p:cNvCxnSpPr>
          <p:nvPr/>
        </p:nvCxnSpPr>
        <p:spPr>
          <a:xfrm>
            <a:off x="7681187" y="2252939"/>
            <a:ext cx="14137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20CAD67-CB83-4339-B177-4D6E6810393F}"/>
              </a:ext>
            </a:extLst>
          </p:cNvPr>
          <p:cNvCxnSpPr>
            <a:cxnSpLocks/>
          </p:cNvCxnSpPr>
          <p:nvPr/>
        </p:nvCxnSpPr>
        <p:spPr>
          <a:xfrm>
            <a:off x="1451733" y="3068126"/>
            <a:ext cx="7012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85A1F21-7932-4207-A3C4-CFB5C6BD7F46}"/>
              </a:ext>
            </a:extLst>
          </p:cNvPr>
          <p:cNvSpPr/>
          <p:nvPr/>
        </p:nvSpPr>
        <p:spPr>
          <a:xfrm>
            <a:off x="1452032" y="3068126"/>
            <a:ext cx="691837"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cxnSp>
        <p:nvCxnSpPr>
          <p:cNvPr id="70" name="Straight Arrow Connector 69">
            <a:extLst>
              <a:ext uri="{FF2B5EF4-FFF2-40B4-BE49-F238E27FC236}">
                <a16:creationId xmlns:a16="http://schemas.microsoft.com/office/drawing/2014/main" id="{33D533C7-45E0-4A09-BADD-8ECEEA50200C}"/>
              </a:ext>
            </a:extLst>
          </p:cNvPr>
          <p:cNvCxnSpPr>
            <a:cxnSpLocks/>
          </p:cNvCxnSpPr>
          <p:nvPr/>
        </p:nvCxnSpPr>
        <p:spPr>
          <a:xfrm>
            <a:off x="2152773" y="3238623"/>
            <a:ext cx="7012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7FDDDEE1-FA35-456D-92DF-ED5B729DC82F}"/>
              </a:ext>
            </a:extLst>
          </p:cNvPr>
          <p:cNvSpPr/>
          <p:nvPr/>
        </p:nvSpPr>
        <p:spPr>
          <a:xfrm>
            <a:off x="2153072" y="3238623"/>
            <a:ext cx="691837"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cxnSp>
        <p:nvCxnSpPr>
          <p:cNvPr id="72" name="Straight Arrow Connector 71">
            <a:extLst>
              <a:ext uri="{FF2B5EF4-FFF2-40B4-BE49-F238E27FC236}">
                <a16:creationId xmlns:a16="http://schemas.microsoft.com/office/drawing/2014/main" id="{AAFC4A1E-A7F3-4E55-A2B3-5DC032CCF688}"/>
              </a:ext>
            </a:extLst>
          </p:cNvPr>
          <p:cNvCxnSpPr>
            <a:cxnSpLocks/>
          </p:cNvCxnSpPr>
          <p:nvPr/>
        </p:nvCxnSpPr>
        <p:spPr>
          <a:xfrm>
            <a:off x="2851907" y="3431029"/>
            <a:ext cx="7012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AF5C837-C594-4BBF-8843-A0F8ECB06AFC}"/>
              </a:ext>
            </a:extLst>
          </p:cNvPr>
          <p:cNvSpPr/>
          <p:nvPr/>
        </p:nvSpPr>
        <p:spPr>
          <a:xfrm>
            <a:off x="2852206" y="3431029"/>
            <a:ext cx="691837"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cxnSp>
        <p:nvCxnSpPr>
          <p:cNvPr id="76" name="Straight Arrow Connector 75">
            <a:extLst>
              <a:ext uri="{FF2B5EF4-FFF2-40B4-BE49-F238E27FC236}">
                <a16:creationId xmlns:a16="http://schemas.microsoft.com/office/drawing/2014/main" id="{F454E9F4-4D40-4E16-B3D5-9F9D4BBD1B89}"/>
              </a:ext>
            </a:extLst>
          </p:cNvPr>
          <p:cNvCxnSpPr>
            <a:cxnSpLocks/>
          </p:cNvCxnSpPr>
          <p:nvPr/>
        </p:nvCxnSpPr>
        <p:spPr>
          <a:xfrm>
            <a:off x="3539613" y="3601526"/>
            <a:ext cx="7012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8EE2D1C-7B61-46AA-922A-3382ACA7B2C8}"/>
              </a:ext>
            </a:extLst>
          </p:cNvPr>
          <p:cNvSpPr/>
          <p:nvPr/>
        </p:nvSpPr>
        <p:spPr>
          <a:xfrm>
            <a:off x="3539912" y="3601526"/>
            <a:ext cx="691837"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sp>
        <p:nvSpPr>
          <p:cNvPr id="78" name="TextBox 77">
            <a:extLst>
              <a:ext uri="{FF2B5EF4-FFF2-40B4-BE49-F238E27FC236}">
                <a16:creationId xmlns:a16="http://schemas.microsoft.com/office/drawing/2014/main" id="{FA1A6398-28F4-473B-8B50-ABAE3E69E1B2}"/>
              </a:ext>
            </a:extLst>
          </p:cNvPr>
          <p:cNvSpPr txBox="1"/>
          <p:nvPr/>
        </p:nvSpPr>
        <p:spPr>
          <a:xfrm>
            <a:off x="2122914" y="2999305"/>
            <a:ext cx="1787669"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Onboard Charger topologies</a:t>
            </a:r>
            <a:endParaRPr lang="en-GB" sz="900">
              <a:latin typeface="Toyota Type" panose="020B0602020202020204" pitchFamily="34" charset="0"/>
              <a:cs typeface="Toyota Type" panose="020B0602020202020204" pitchFamily="34" charset="0"/>
            </a:endParaRPr>
          </a:p>
        </p:txBody>
      </p:sp>
      <p:sp>
        <p:nvSpPr>
          <p:cNvPr id="79" name="TextBox 78">
            <a:extLst>
              <a:ext uri="{FF2B5EF4-FFF2-40B4-BE49-F238E27FC236}">
                <a16:creationId xmlns:a16="http://schemas.microsoft.com/office/drawing/2014/main" id="{A6B4077F-FD9F-4706-AE15-5C6C20FD03A6}"/>
              </a:ext>
            </a:extLst>
          </p:cNvPr>
          <p:cNvSpPr txBox="1"/>
          <p:nvPr/>
        </p:nvSpPr>
        <p:spPr>
          <a:xfrm>
            <a:off x="2804723" y="3175381"/>
            <a:ext cx="1771639"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DC/DC Converter topologies</a:t>
            </a:r>
            <a:endParaRPr lang="en-GB" sz="900">
              <a:latin typeface="Toyota Type" panose="020B0602020202020204" pitchFamily="34" charset="0"/>
              <a:cs typeface="Toyota Type" panose="020B0602020202020204" pitchFamily="34" charset="0"/>
            </a:endParaRPr>
          </a:p>
        </p:txBody>
      </p:sp>
      <p:sp>
        <p:nvSpPr>
          <p:cNvPr id="80" name="TextBox 79">
            <a:extLst>
              <a:ext uri="{FF2B5EF4-FFF2-40B4-BE49-F238E27FC236}">
                <a16:creationId xmlns:a16="http://schemas.microsoft.com/office/drawing/2014/main" id="{119BD4C2-04A1-42BF-9466-755E1D977CB6}"/>
              </a:ext>
            </a:extLst>
          </p:cNvPr>
          <p:cNvSpPr txBox="1"/>
          <p:nvPr/>
        </p:nvSpPr>
        <p:spPr>
          <a:xfrm>
            <a:off x="3486532" y="3359986"/>
            <a:ext cx="1234633"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Inverter topologies</a:t>
            </a:r>
            <a:endParaRPr lang="en-GB" sz="900">
              <a:latin typeface="Toyota Type" panose="020B0602020202020204" pitchFamily="34" charset="0"/>
              <a:cs typeface="Toyota Type" panose="020B0602020202020204" pitchFamily="34" charset="0"/>
            </a:endParaRPr>
          </a:p>
        </p:txBody>
      </p:sp>
      <p:sp>
        <p:nvSpPr>
          <p:cNvPr id="81" name="TextBox 80">
            <a:extLst>
              <a:ext uri="{FF2B5EF4-FFF2-40B4-BE49-F238E27FC236}">
                <a16:creationId xmlns:a16="http://schemas.microsoft.com/office/drawing/2014/main" id="{17D51765-B661-4A28-9B05-AC08910C0584}"/>
              </a:ext>
            </a:extLst>
          </p:cNvPr>
          <p:cNvSpPr txBox="1"/>
          <p:nvPr/>
        </p:nvSpPr>
        <p:spPr>
          <a:xfrm>
            <a:off x="4201015" y="3513401"/>
            <a:ext cx="1366080"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PFC, extras &amp; Results</a:t>
            </a:r>
            <a:endParaRPr lang="en-GB" sz="900">
              <a:latin typeface="Toyota Type" panose="020B0602020202020204" pitchFamily="34" charset="0"/>
              <a:cs typeface="Toyota Type" panose="020B0602020202020204" pitchFamily="34" charset="0"/>
            </a:endParaRPr>
          </a:p>
        </p:txBody>
      </p:sp>
      <p:sp>
        <p:nvSpPr>
          <p:cNvPr id="82" name="TextBox 81">
            <a:extLst>
              <a:ext uri="{FF2B5EF4-FFF2-40B4-BE49-F238E27FC236}">
                <a16:creationId xmlns:a16="http://schemas.microsoft.com/office/drawing/2014/main" id="{B70E5181-821D-4713-8740-FFA08EC57860}"/>
              </a:ext>
            </a:extLst>
          </p:cNvPr>
          <p:cNvSpPr txBox="1"/>
          <p:nvPr/>
        </p:nvSpPr>
        <p:spPr>
          <a:xfrm>
            <a:off x="1432496" y="4036246"/>
            <a:ext cx="2823209"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IEEE CPE </a:t>
            </a:r>
            <a:r>
              <a:rPr lang="en-US" sz="900" err="1">
                <a:latin typeface="Toyota Type" panose="020B0602020202020204" pitchFamily="34" charset="0"/>
                <a:cs typeface="Toyota Type" panose="020B0602020202020204" pitchFamily="34" charset="0"/>
              </a:rPr>
              <a:t>PowerEng</a:t>
            </a:r>
            <a:r>
              <a:rPr lang="en-US" sz="900">
                <a:latin typeface="Toyota Type" panose="020B0602020202020204" pitchFamily="34" charset="0"/>
                <a:cs typeface="Toyota Type" panose="020B0602020202020204" pitchFamily="34" charset="0"/>
              </a:rPr>
              <a:t> 2021 – Conference summary</a:t>
            </a:r>
            <a:endParaRPr lang="en-GB" sz="900">
              <a:latin typeface="Toyota Type" panose="020B0602020202020204" pitchFamily="34" charset="0"/>
              <a:cs typeface="Toyota Type" panose="020B0602020202020204" pitchFamily="34" charset="0"/>
            </a:endParaRPr>
          </a:p>
        </p:txBody>
      </p:sp>
      <p:sp>
        <p:nvSpPr>
          <p:cNvPr id="83" name="TextBox 82">
            <a:extLst>
              <a:ext uri="{FF2B5EF4-FFF2-40B4-BE49-F238E27FC236}">
                <a16:creationId xmlns:a16="http://schemas.microsoft.com/office/drawing/2014/main" id="{76FB9FF6-C782-4D01-AC39-2C79CB65EAC8}"/>
              </a:ext>
            </a:extLst>
          </p:cNvPr>
          <p:cNvSpPr txBox="1"/>
          <p:nvPr/>
        </p:nvSpPr>
        <p:spPr>
          <a:xfrm>
            <a:off x="5859582" y="4162940"/>
            <a:ext cx="3312125"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Cable equivalent impedance model (Integrated Charger)</a:t>
            </a:r>
            <a:endParaRPr lang="en-GB" sz="900">
              <a:latin typeface="Toyota Type" panose="020B0602020202020204" pitchFamily="34" charset="0"/>
              <a:cs typeface="Toyota Type" panose="020B0602020202020204" pitchFamily="34" charset="0"/>
            </a:endParaRPr>
          </a:p>
        </p:txBody>
      </p:sp>
      <p:cxnSp>
        <p:nvCxnSpPr>
          <p:cNvPr id="84" name="Straight Arrow Connector 83">
            <a:extLst>
              <a:ext uri="{FF2B5EF4-FFF2-40B4-BE49-F238E27FC236}">
                <a16:creationId xmlns:a16="http://schemas.microsoft.com/office/drawing/2014/main" id="{2838206A-EF53-45CF-8EE6-EBCEAFD3AF19}"/>
              </a:ext>
            </a:extLst>
          </p:cNvPr>
          <p:cNvCxnSpPr>
            <a:cxnSpLocks/>
          </p:cNvCxnSpPr>
          <p:nvPr/>
        </p:nvCxnSpPr>
        <p:spPr>
          <a:xfrm>
            <a:off x="6736806" y="4396320"/>
            <a:ext cx="4934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DC7CB499-22D8-4205-B5DF-81467AE97C7B}"/>
              </a:ext>
            </a:extLst>
          </p:cNvPr>
          <p:cNvSpPr/>
          <p:nvPr/>
        </p:nvSpPr>
        <p:spPr>
          <a:xfrm>
            <a:off x="6735709" y="4396320"/>
            <a:ext cx="486852" cy="109316"/>
          </a:xfrm>
          <a:prstGeom prst="rect">
            <a:avLst/>
          </a:prstGeom>
          <a:solidFill>
            <a:srgbClr val="33CC33">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mj-lt"/>
            </a:endParaRPr>
          </a:p>
        </p:txBody>
      </p:sp>
      <p:sp>
        <p:nvSpPr>
          <p:cNvPr id="87" name="TextBox 86">
            <a:extLst>
              <a:ext uri="{FF2B5EF4-FFF2-40B4-BE49-F238E27FC236}">
                <a16:creationId xmlns:a16="http://schemas.microsoft.com/office/drawing/2014/main" id="{CF8F75CA-1FE7-4EC9-A576-3D21B32D93D4}"/>
              </a:ext>
            </a:extLst>
          </p:cNvPr>
          <p:cNvSpPr txBox="1"/>
          <p:nvPr/>
        </p:nvSpPr>
        <p:spPr>
          <a:xfrm>
            <a:off x="7191814" y="4325070"/>
            <a:ext cx="1765227"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EMC Europe 2021 - Summary</a:t>
            </a:r>
            <a:endParaRPr lang="en-GB" sz="900">
              <a:latin typeface="Toyota Type" panose="020B0602020202020204" pitchFamily="34" charset="0"/>
              <a:cs typeface="Toyota Type" panose="020B0602020202020204" pitchFamily="34" charset="0"/>
            </a:endParaRPr>
          </a:p>
        </p:txBody>
      </p:sp>
      <p:sp>
        <p:nvSpPr>
          <p:cNvPr id="66" name="Star: 5 Points 65">
            <a:extLst>
              <a:ext uri="{FF2B5EF4-FFF2-40B4-BE49-F238E27FC236}">
                <a16:creationId xmlns:a16="http://schemas.microsoft.com/office/drawing/2014/main" id="{273087CD-E771-48B8-8B5C-721ECC13156A}"/>
              </a:ext>
            </a:extLst>
          </p:cNvPr>
          <p:cNvSpPr/>
          <p:nvPr/>
        </p:nvSpPr>
        <p:spPr>
          <a:xfrm>
            <a:off x="5473983" y="1380715"/>
            <a:ext cx="217800" cy="217800"/>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rgbClr val="00B050"/>
              </a:solidFill>
              <a:latin typeface="+mj-lt"/>
            </a:endParaRPr>
          </a:p>
        </p:txBody>
      </p:sp>
      <p:sp>
        <p:nvSpPr>
          <p:cNvPr id="60" name="TextBox 59">
            <a:extLst>
              <a:ext uri="{FF2B5EF4-FFF2-40B4-BE49-F238E27FC236}">
                <a16:creationId xmlns:a16="http://schemas.microsoft.com/office/drawing/2014/main" id="{BD13F841-F08E-47DC-9829-81C3D9ADFEE8}"/>
              </a:ext>
            </a:extLst>
          </p:cNvPr>
          <p:cNvSpPr txBox="1"/>
          <p:nvPr/>
        </p:nvSpPr>
        <p:spPr>
          <a:xfrm>
            <a:off x="7568843" y="2627356"/>
            <a:ext cx="1452642" cy="230832"/>
          </a:xfrm>
          <a:prstGeom prst="rect">
            <a:avLst/>
          </a:prstGeom>
          <a:noFill/>
        </p:spPr>
        <p:txBody>
          <a:bodyPr wrap="none" rtlCol="0">
            <a:spAutoFit/>
          </a:bodyPr>
          <a:lstStyle/>
          <a:p>
            <a:r>
              <a:rPr lang="en-US" sz="900">
                <a:latin typeface="Toyota Type" panose="020B0602020202020204" pitchFamily="34" charset="0"/>
                <a:cs typeface="Toyota Type" panose="020B0602020202020204" pitchFamily="34" charset="0"/>
              </a:rPr>
              <a:t>Dashboard publication</a:t>
            </a:r>
            <a:endParaRPr lang="en-GB" sz="900">
              <a:latin typeface="Toyota Type" panose="020B0602020202020204" pitchFamily="34" charset="0"/>
              <a:cs typeface="Toyota Type" panose="020B0602020202020204" pitchFamily="34" charset="0"/>
            </a:endParaRPr>
          </a:p>
        </p:txBody>
      </p:sp>
      <p:sp>
        <p:nvSpPr>
          <p:cNvPr id="67" name="Star: 5 Points 66">
            <a:extLst>
              <a:ext uri="{FF2B5EF4-FFF2-40B4-BE49-F238E27FC236}">
                <a16:creationId xmlns:a16="http://schemas.microsoft.com/office/drawing/2014/main" id="{B03CB85A-B706-40D9-81A1-76C51486D10C}"/>
              </a:ext>
            </a:extLst>
          </p:cNvPr>
          <p:cNvSpPr/>
          <p:nvPr/>
        </p:nvSpPr>
        <p:spPr>
          <a:xfrm>
            <a:off x="8910716" y="2624746"/>
            <a:ext cx="217800" cy="217800"/>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rgbClr val="00B050"/>
              </a:solidFill>
              <a:latin typeface="+mj-lt"/>
            </a:endParaRPr>
          </a:p>
        </p:txBody>
      </p:sp>
      <p:sp>
        <p:nvSpPr>
          <p:cNvPr id="58" name="TextBox 57">
            <a:extLst>
              <a:ext uri="{FF2B5EF4-FFF2-40B4-BE49-F238E27FC236}">
                <a16:creationId xmlns:a16="http://schemas.microsoft.com/office/drawing/2014/main" id="{66299C0B-890B-4BD8-9A18-E0930CE39CFF}"/>
              </a:ext>
            </a:extLst>
          </p:cNvPr>
          <p:cNvSpPr txBox="1"/>
          <p:nvPr/>
        </p:nvSpPr>
        <p:spPr>
          <a:xfrm>
            <a:off x="132540" y="1008365"/>
            <a:ext cx="2230483" cy="153888"/>
          </a:xfrm>
          <a:prstGeom prst="rect">
            <a:avLst/>
          </a:prstGeom>
          <a:noFill/>
        </p:spPr>
        <p:txBody>
          <a:bodyPr wrap="square" lIns="0" tIns="0" rIns="0" bIns="0" rtlCol="0">
            <a:spAutoFit/>
          </a:bodyPr>
          <a:lstStyle/>
          <a:p>
            <a:r>
              <a:rPr lang="nl-BE" sz="1000" b="1">
                <a:latin typeface="Toyota Type" panose="020B0602020202020204" pitchFamily="34" charset="0"/>
                <a:cs typeface="Toyota Type" panose="020B0602020202020204" pitchFamily="34" charset="0"/>
              </a:rPr>
              <a:t>[Task </a:t>
            </a:r>
            <a:r>
              <a:rPr lang="en-US" sz="1000" b="1">
                <a:latin typeface="Toyota Type" panose="020B0602020202020204" pitchFamily="34" charset="0"/>
                <a:cs typeface="Toyota Type" panose="020B0602020202020204" pitchFamily="34" charset="0"/>
              </a:rPr>
              <a:t>1</a:t>
            </a:r>
            <a:r>
              <a:rPr lang="nl-BE" sz="1000" b="1">
                <a:latin typeface="Toyota Type" panose="020B0602020202020204" pitchFamily="34" charset="0"/>
                <a:cs typeface="Toyota Type" panose="020B0602020202020204" pitchFamily="34" charset="0"/>
              </a:rPr>
              <a:t>]</a:t>
            </a:r>
            <a:endParaRPr lang="en-GB" sz="1000" b="1">
              <a:latin typeface="Toyota Type" panose="020B0602020202020204" pitchFamily="34" charset="0"/>
              <a:cs typeface="Toyota Type" panose="020B0602020202020204" pitchFamily="34" charset="0"/>
            </a:endParaRPr>
          </a:p>
        </p:txBody>
      </p:sp>
      <p:sp>
        <p:nvSpPr>
          <p:cNvPr id="59" name="TextBox 58">
            <a:extLst>
              <a:ext uri="{FF2B5EF4-FFF2-40B4-BE49-F238E27FC236}">
                <a16:creationId xmlns:a16="http://schemas.microsoft.com/office/drawing/2014/main" id="{D3ED53AD-21F9-4274-8DAD-DF8CEED1A405}"/>
              </a:ext>
            </a:extLst>
          </p:cNvPr>
          <p:cNvSpPr txBox="1"/>
          <p:nvPr/>
        </p:nvSpPr>
        <p:spPr>
          <a:xfrm>
            <a:off x="132540" y="3052067"/>
            <a:ext cx="2230483" cy="153888"/>
          </a:xfrm>
          <a:prstGeom prst="rect">
            <a:avLst/>
          </a:prstGeom>
          <a:noFill/>
        </p:spPr>
        <p:txBody>
          <a:bodyPr wrap="square" lIns="0" tIns="0" rIns="0" bIns="0" rtlCol="0">
            <a:spAutoFit/>
          </a:bodyPr>
          <a:lstStyle/>
          <a:p>
            <a:r>
              <a:rPr lang="nl-BE" sz="1000" b="1">
                <a:latin typeface="Toyota Type" panose="020B0602020202020204" pitchFamily="34" charset="0"/>
                <a:cs typeface="Toyota Type" panose="020B0602020202020204" pitchFamily="34" charset="0"/>
              </a:rPr>
              <a:t>[Task </a:t>
            </a:r>
            <a:r>
              <a:rPr lang="en-US" sz="1000" b="1">
                <a:latin typeface="Toyota Type" panose="020B0602020202020204" pitchFamily="34" charset="0"/>
                <a:cs typeface="Toyota Type" panose="020B0602020202020204" pitchFamily="34" charset="0"/>
              </a:rPr>
              <a:t>2</a:t>
            </a:r>
            <a:r>
              <a:rPr lang="nl-BE" sz="1000" b="1">
                <a:latin typeface="Toyota Type" panose="020B0602020202020204" pitchFamily="34" charset="0"/>
                <a:cs typeface="Toyota Type" panose="020B0602020202020204" pitchFamily="34" charset="0"/>
              </a:rPr>
              <a:t>]</a:t>
            </a:r>
            <a:endParaRPr lang="en-GB" sz="1000" b="1">
              <a:latin typeface="Toyota Type" panose="020B0602020202020204" pitchFamily="34" charset="0"/>
              <a:cs typeface="Toyota Type" panose="020B0602020202020204" pitchFamily="34" charset="0"/>
            </a:endParaRPr>
          </a:p>
        </p:txBody>
      </p:sp>
      <p:sp>
        <p:nvSpPr>
          <p:cNvPr id="61" name="TextBox 60">
            <a:extLst>
              <a:ext uri="{FF2B5EF4-FFF2-40B4-BE49-F238E27FC236}">
                <a16:creationId xmlns:a16="http://schemas.microsoft.com/office/drawing/2014/main" id="{4EF129DB-6EB5-425D-814E-FB60CCEE46B9}"/>
              </a:ext>
            </a:extLst>
          </p:cNvPr>
          <p:cNvSpPr txBox="1"/>
          <p:nvPr/>
        </p:nvSpPr>
        <p:spPr>
          <a:xfrm>
            <a:off x="132539" y="3924328"/>
            <a:ext cx="2230483" cy="153888"/>
          </a:xfrm>
          <a:prstGeom prst="rect">
            <a:avLst/>
          </a:prstGeom>
          <a:noFill/>
        </p:spPr>
        <p:txBody>
          <a:bodyPr wrap="square" lIns="0" tIns="0" rIns="0" bIns="0" rtlCol="0">
            <a:spAutoFit/>
          </a:bodyPr>
          <a:lstStyle/>
          <a:p>
            <a:r>
              <a:rPr lang="nl-BE" sz="1000" b="1">
                <a:latin typeface="Toyota Type" panose="020B0602020202020204" pitchFamily="34" charset="0"/>
                <a:cs typeface="Toyota Type" panose="020B0602020202020204" pitchFamily="34" charset="0"/>
              </a:rPr>
              <a:t>[Task </a:t>
            </a:r>
            <a:r>
              <a:rPr lang="en-US" sz="1000" b="1">
                <a:latin typeface="Toyota Type" panose="020B0602020202020204" pitchFamily="34" charset="0"/>
                <a:cs typeface="Toyota Type" panose="020B0602020202020204" pitchFamily="34" charset="0"/>
              </a:rPr>
              <a:t>3</a:t>
            </a:r>
            <a:r>
              <a:rPr lang="nl-BE" sz="1000" b="1">
                <a:latin typeface="Toyota Type" panose="020B0602020202020204" pitchFamily="34" charset="0"/>
                <a:cs typeface="Toyota Type" panose="020B0602020202020204" pitchFamily="34" charset="0"/>
              </a:rPr>
              <a:t>]</a:t>
            </a:r>
            <a:endParaRPr lang="en-GB" sz="1000" b="1">
              <a:latin typeface="Toyota Type" panose="020B0602020202020204" pitchFamily="34" charset="0"/>
              <a:cs typeface="Toyota Type" panose="020B0602020202020204" pitchFamily="34" charset="0"/>
            </a:endParaRPr>
          </a:p>
        </p:txBody>
      </p:sp>
    </p:spTree>
    <p:extLst>
      <p:ext uri="{BB962C8B-B14F-4D97-AF65-F5344CB8AC3E}">
        <p14:creationId xmlns:p14="http://schemas.microsoft.com/office/powerpoint/2010/main" val="3536387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C114850-6814-4BEA-A529-A8D89D816F12}"/>
              </a:ext>
            </a:extLst>
          </p:cNvPr>
          <p:cNvSpPr txBox="1">
            <a:spLocks noChangeArrowheads="1"/>
          </p:cNvSpPr>
          <p:nvPr/>
        </p:nvSpPr>
        <p:spPr>
          <a:xfrm>
            <a:off x="368498" y="276976"/>
            <a:ext cx="8461697" cy="36000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endParaRPr lang="en-GB" sz="2400" kern="0" noProof="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74D79E0-40D4-43F5-9711-85F6C0ECCC12}"/>
              </a:ext>
            </a:extLst>
          </p:cNvPr>
          <p:cNvSpPr txBox="1"/>
          <p:nvPr/>
        </p:nvSpPr>
        <p:spPr>
          <a:xfrm>
            <a:off x="368498" y="1023258"/>
            <a:ext cx="5078634" cy="3385542"/>
          </a:xfrm>
          <a:prstGeom prst="rect">
            <a:avLst/>
          </a:prstGeom>
          <a:noFill/>
        </p:spPr>
        <p:txBody>
          <a:bodyPr wrap="none" rtlCol="0">
            <a:spAutoFit/>
          </a:bodyPr>
          <a:lstStyle/>
          <a:p>
            <a:r>
              <a:rPr lang="en-US" sz="1800">
                <a:latin typeface="Toyota Type" panose="020B0602020202020204" pitchFamily="34" charset="0"/>
                <a:cs typeface="Toyota Type" panose="020B0602020202020204" pitchFamily="34" charset="0"/>
              </a:rPr>
              <a:t>Contents:</a:t>
            </a:r>
          </a:p>
          <a:p>
            <a:endParaRPr lang="en-US" sz="1400">
              <a:latin typeface="Toyota Type" panose="020B0602020202020204" pitchFamily="34" charset="0"/>
              <a:cs typeface="Toyota Type" panose="020B0602020202020204" pitchFamily="34" charset="0"/>
            </a:endParaRPr>
          </a:p>
          <a:p>
            <a:pPr marL="342900" indent="-342900">
              <a:buFont typeface="+mj-lt"/>
              <a:buAutoNum type="arabicPeriod"/>
            </a:pPr>
            <a:r>
              <a:rPr lang="en-US" sz="1400" b="1">
                <a:latin typeface="Toyota Type" panose="020B0602020202020204" pitchFamily="34" charset="0"/>
                <a:cs typeface="Toyota Type" panose="020B0602020202020204" pitchFamily="34" charset="0"/>
              </a:rPr>
              <a:t>Why to map</a:t>
            </a:r>
            <a:r>
              <a:rPr lang="en-US" sz="1400">
                <a:latin typeface="Toyota Type" panose="020B0602020202020204" pitchFamily="34" charset="0"/>
                <a:cs typeface="Toyota Type" panose="020B0602020202020204" pitchFamily="34" charset="0"/>
              </a:rPr>
              <a:t> Research </a:t>
            </a:r>
            <a:r>
              <a:rPr lang="en-US" sz="1400" b="1">
                <a:latin typeface="Toyota Type" panose="020B0602020202020204" pitchFamily="34" charset="0"/>
                <a:cs typeface="Toyota Type" panose="020B0602020202020204" pitchFamily="34" charset="0"/>
              </a:rPr>
              <a:t>&amp;</a:t>
            </a:r>
            <a:r>
              <a:rPr lang="en-US" sz="1400">
                <a:latin typeface="Toyota Type" panose="020B0602020202020204" pitchFamily="34" charset="0"/>
                <a:cs typeface="Toyota Type" panose="020B0602020202020204" pitchFamily="34" charset="0"/>
              </a:rPr>
              <a:t> Classification </a:t>
            </a:r>
            <a:r>
              <a:rPr lang="en-US" sz="1400" b="1">
                <a:latin typeface="Toyota Type" panose="020B0602020202020204" pitchFamily="34" charset="0"/>
                <a:cs typeface="Toyota Type" panose="020B0602020202020204" pitchFamily="34" charset="0"/>
              </a:rPr>
              <a:t>Methods</a:t>
            </a:r>
            <a:r>
              <a:rPr lang="en-US" sz="1400">
                <a:latin typeface="Toyota Type" panose="020B0602020202020204" pitchFamily="34" charset="0"/>
                <a:cs typeface="Toyota Type" panose="020B0602020202020204" pitchFamily="34" charset="0"/>
              </a:rPr>
              <a:t> Used</a:t>
            </a:r>
          </a:p>
          <a:p>
            <a:pPr marL="342900" indent="-342900">
              <a:buFont typeface="+mj-lt"/>
              <a:buAutoNum type="arabicPeriod"/>
            </a:pPr>
            <a:endParaRPr lang="en-US" sz="1400">
              <a:latin typeface="Toyota Type" panose="020B0602020202020204" pitchFamily="34" charset="0"/>
              <a:cs typeface="Toyota Type" panose="020B0602020202020204" pitchFamily="34" charset="0"/>
            </a:endParaRPr>
          </a:p>
          <a:p>
            <a:pPr marL="342900" indent="-342900">
              <a:buFont typeface="+mj-lt"/>
              <a:buAutoNum type="arabicPeriod"/>
            </a:pPr>
            <a:r>
              <a:rPr lang="en-US" sz="1400" b="1">
                <a:latin typeface="Toyota Type" panose="020B0602020202020204" pitchFamily="34" charset="0"/>
                <a:cs typeface="Toyota Type" panose="020B0602020202020204" pitchFamily="34" charset="0"/>
              </a:rPr>
              <a:t>How</a:t>
            </a:r>
            <a:r>
              <a:rPr lang="en-US" sz="1400">
                <a:latin typeface="Toyota Type" panose="020B0602020202020204" pitchFamily="34" charset="0"/>
                <a:cs typeface="Toyota Type" panose="020B0602020202020204" pitchFamily="34" charset="0"/>
              </a:rPr>
              <a:t> the mapping was done:</a:t>
            </a:r>
            <a:br>
              <a:rPr lang="en-US" sz="1400">
                <a:latin typeface="Toyota Type" panose="020B0602020202020204" pitchFamily="34" charset="0"/>
                <a:cs typeface="Toyota Type" panose="020B0602020202020204" pitchFamily="34" charset="0"/>
              </a:rPr>
            </a:br>
            <a:endParaRPr lang="en-US" sz="1400">
              <a:latin typeface="Toyota Type" panose="020B0602020202020204" pitchFamily="34" charset="0"/>
              <a:cs typeface="Toyota Type" panose="020B0602020202020204" pitchFamily="34" charset="0"/>
            </a:endParaRPr>
          </a:p>
          <a:p>
            <a:pPr marL="800100" lvl="1" indent="-342900">
              <a:buFont typeface="+mj-lt"/>
              <a:buAutoNum type="arabicPeriod"/>
            </a:pPr>
            <a:r>
              <a:rPr lang="en-US" sz="1400" b="1">
                <a:latin typeface="Toyota Type" panose="020B0602020202020204" pitchFamily="34" charset="0"/>
                <a:cs typeface="Toyota Type" panose="020B0602020202020204" pitchFamily="34" charset="0"/>
              </a:rPr>
              <a:t>Classification 1</a:t>
            </a:r>
            <a:r>
              <a:rPr lang="en-US" sz="1400">
                <a:latin typeface="Toyota Type" panose="020B0602020202020204" pitchFamily="34" charset="0"/>
                <a:cs typeface="Toyota Type" panose="020B0602020202020204" pitchFamily="34" charset="0"/>
              </a:rPr>
              <a:t>:</a:t>
            </a:r>
            <a:br>
              <a:rPr lang="en-US" sz="1400">
                <a:latin typeface="Toyota Type" panose="020B0602020202020204" pitchFamily="34" charset="0"/>
                <a:cs typeface="Toyota Type" panose="020B0602020202020204" pitchFamily="34" charset="0"/>
              </a:rPr>
            </a:br>
            <a:r>
              <a:rPr lang="en-US" sz="1400">
                <a:latin typeface="Toyota Type" panose="020B0602020202020204" pitchFamily="34" charset="0"/>
                <a:cs typeface="Toyota Type" panose="020B0602020202020204" pitchFamily="34" charset="0"/>
              </a:rPr>
              <a:t>by most frequent words (</a:t>
            </a:r>
            <a:r>
              <a:rPr lang="en-US" sz="1400" b="1">
                <a:latin typeface="Toyota Type" panose="020B0602020202020204" pitchFamily="34" charset="0"/>
                <a:cs typeface="Toyota Type" panose="020B0602020202020204" pitchFamily="34" charset="0"/>
              </a:rPr>
              <a:t>Freq</a:t>
            </a:r>
            <a:r>
              <a:rPr lang="en-US" sz="1400">
                <a:latin typeface="Toyota Type" panose="020B0602020202020204" pitchFamily="34" charset="0"/>
                <a:cs typeface="Toyota Type" panose="020B0602020202020204" pitchFamily="34" charset="0"/>
              </a:rPr>
              <a:t>)</a:t>
            </a:r>
          </a:p>
          <a:p>
            <a:pPr marL="800100" lvl="1" indent="-342900">
              <a:buFont typeface="+mj-lt"/>
              <a:buAutoNum type="arabicPeriod"/>
            </a:pPr>
            <a:endParaRPr lang="en-US" sz="1400">
              <a:latin typeface="Toyota Type" panose="020B0602020202020204" pitchFamily="34" charset="0"/>
              <a:cs typeface="Toyota Type" panose="020B0602020202020204" pitchFamily="34" charset="0"/>
            </a:endParaRPr>
          </a:p>
          <a:p>
            <a:pPr marL="800100" lvl="1" indent="-342900">
              <a:buFont typeface="+mj-lt"/>
              <a:buAutoNum type="arabicPeriod"/>
            </a:pPr>
            <a:r>
              <a:rPr lang="en-US" sz="1400" b="1">
                <a:latin typeface="Toyota Type" panose="020B0602020202020204" pitchFamily="34" charset="0"/>
                <a:cs typeface="Toyota Type" panose="020B0602020202020204" pitchFamily="34" charset="0"/>
              </a:rPr>
              <a:t>Classification 2</a:t>
            </a:r>
            <a:r>
              <a:rPr lang="en-US" sz="1400">
                <a:latin typeface="Toyota Type" panose="020B0602020202020204" pitchFamily="34" charset="0"/>
                <a:cs typeface="Toyota Type" panose="020B0602020202020204" pitchFamily="34" charset="0"/>
              </a:rPr>
              <a:t>:</a:t>
            </a:r>
            <a:br>
              <a:rPr lang="en-US" sz="1400">
                <a:latin typeface="Toyota Type" panose="020B0602020202020204" pitchFamily="34" charset="0"/>
                <a:cs typeface="Toyota Type" panose="020B0602020202020204" pitchFamily="34" charset="0"/>
              </a:rPr>
            </a:br>
            <a:r>
              <a:rPr lang="en-US" sz="1400">
                <a:latin typeface="Toyota Type" panose="020B0602020202020204" pitchFamily="34" charset="0"/>
                <a:cs typeface="Toyota Type" panose="020B0602020202020204" pitchFamily="34" charset="0"/>
              </a:rPr>
              <a:t>using Machine Learning (</a:t>
            </a:r>
            <a:r>
              <a:rPr lang="en-US" sz="1400" b="1">
                <a:latin typeface="Toyota Type" panose="020B0602020202020204" pitchFamily="34" charset="0"/>
                <a:cs typeface="Toyota Type" panose="020B0602020202020204" pitchFamily="34" charset="0"/>
              </a:rPr>
              <a:t>ML</a:t>
            </a:r>
            <a:r>
              <a:rPr lang="en-US" sz="1400">
                <a:latin typeface="Toyota Type" panose="020B0602020202020204" pitchFamily="34" charset="0"/>
                <a:cs typeface="Toyota Type" panose="020B0602020202020204" pitchFamily="34" charset="0"/>
              </a:rPr>
              <a:t>)</a:t>
            </a:r>
          </a:p>
          <a:p>
            <a:pPr marL="800100" lvl="1" indent="-342900">
              <a:buFont typeface="+mj-lt"/>
              <a:buAutoNum type="arabicPeriod"/>
            </a:pPr>
            <a:endParaRPr lang="en-US" sz="1400">
              <a:latin typeface="Toyota Type" panose="020B0602020202020204" pitchFamily="34" charset="0"/>
              <a:cs typeface="Toyota Type" panose="020B0602020202020204" pitchFamily="34" charset="0"/>
            </a:endParaRPr>
          </a:p>
          <a:p>
            <a:pPr marL="800100" lvl="1" indent="-342900">
              <a:buFont typeface="+mj-lt"/>
              <a:buAutoNum type="arabicPeriod"/>
            </a:pPr>
            <a:r>
              <a:rPr lang="en-US" sz="1400" b="1">
                <a:latin typeface="Toyota Type" panose="020B0602020202020204" pitchFamily="34" charset="0"/>
                <a:cs typeface="Toyota Type" panose="020B0602020202020204" pitchFamily="34" charset="0"/>
              </a:rPr>
              <a:t>Comparison</a:t>
            </a:r>
            <a:r>
              <a:rPr lang="en-US" sz="1400">
                <a:latin typeface="Toyota Type" panose="020B0602020202020204" pitchFamily="34" charset="0"/>
                <a:cs typeface="Toyota Type" panose="020B0602020202020204" pitchFamily="34" charset="0"/>
              </a:rPr>
              <a:t> of Methods</a:t>
            </a:r>
            <a:br>
              <a:rPr lang="en-US" sz="1400">
                <a:latin typeface="Toyota Type" panose="020B0602020202020204" pitchFamily="34" charset="0"/>
                <a:cs typeface="Toyota Type" panose="020B0602020202020204" pitchFamily="34" charset="0"/>
              </a:rPr>
            </a:br>
            <a:endParaRPr lang="en-US" sz="1400">
              <a:latin typeface="Toyota Type" panose="020B0602020202020204" pitchFamily="34" charset="0"/>
              <a:cs typeface="Toyota Type" panose="020B0602020202020204" pitchFamily="34" charset="0"/>
            </a:endParaRPr>
          </a:p>
          <a:p>
            <a:pPr marL="342900" indent="-342900">
              <a:buFont typeface="+mj-lt"/>
              <a:buAutoNum type="arabicPeriod"/>
            </a:pPr>
            <a:r>
              <a:rPr lang="en-US" sz="1400" b="1">
                <a:latin typeface="Toyota Type" panose="020B0602020202020204" pitchFamily="34" charset="0"/>
                <a:cs typeface="Toyota Type" panose="020B0602020202020204" pitchFamily="34" charset="0"/>
              </a:rPr>
              <a:t>Results</a:t>
            </a:r>
            <a:r>
              <a:rPr lang="en-US" sz="1400">
                <a:latin typeface="Toyota Type" panose="020B0602020202020204" pitchFamily="34" charset="0"/>
                <a:cs typeface="Toyota Type" panose="020B0602020202020204" pitchFamily="34" charset="0"/>
              </a:rPr>
              <a:t>, Conclusions</a:t>
            </a:r>
            <a:endParaRPr lang="en-GB" sz="1400">
              <a:latin typeface="Toyota Type" panose="020B0602020202020204" pitchFamily="34" charset="0"/>
              <a:cs typeface="Toyota Type" panose="020B0602020202020204" pitchFamily="34" charset="0"/>
            </a:endParaRPr>
          </a:p>
        </p:txBody>
      </p:sp>
      <p:graphicFrame>
        <p:nvGraphicFramePr>
          <p:cNvPr id="13" name="Diagram 12">
            <a:extLst>
              <a:ext uri="{FF2B5EF4-FFF2-40B4-BE49-F238E27FC236}">
                <a16:creationId xmlns:a16="http://schemas.microsoft.com/office/drawing/2014/main" id="{75E5135E-4548-47B3-B9CA-D2A63F7847B1}"/>
              </a:ext>
            </a:extLst>
          </p:cNvPr>
          <p:cNvGraphicFramePr/>
          <p:nvPr>
            <p:extLst>
              <p:ext uri="{D42A27DB-BD31-4B8C-83A1-F6EECF244321}">
                <p14:modId xmlns:p14="http://schemas.microsoft.com/office/powerpoint/2010/main" val="2358020521"/>
              </p:ext>
            </p:extLst>
          </p:nvPr>
        </p:nvGraphicFramePr>
        <p:xfrm>
          <a:off x="3892731" y="3020072"/>
          <a:ext cx="5241891" cy="453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D7893613-B176-4410-AE00-B923FBB82269}"/>
              </a:ext>
            </a:extLst>
          </p:cNvPr>
          <p:cNvGrpSpPr/>
          <p:nvPr/>
        </p:nvGrpSpPr>
        <p:grpSpPr>
          <a:xfrm>
            <a:off x="4893596" y="2434665"/>
            <a:ext cx="1183227" cy="468604"/>
            <a:chOff x="1077634" y="133608"/>
            <a:chExt cx="1195059" cy="478023"/>
          </a:xfrm>
        </p:grpSpPr>
        <p:sp>
          <p:nvSpPr>
            <p:cNvPr id="10" name="Arrow: Chevron 9">
              <a:extLst>
                <a:ext uri="{FF2B5EF4-FFF2-40B4-BE49-F238E27FC236}">
                  <a16:creationId xmlns:a16="http://schemas.microsoft.com/office/drawing/2014/main" id="{AEE8B21A-DD56-4257-B168-5D10D0FB838A}"/>
                </a:ext>
              </a:extLst>
            </p:cNvPr>
            <p:cNvSpPr/>
            <p:nvPr/>
          </p:nvSpPr>
          <p:spPr>
            <a:xfrm>
              <a:off x="1077634" y="133608"/>
              <a:ext cx="1195059" cy="4780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Chevron 4">
              <a:extLst>
                <a:ext uri="{FF2B5EF4-FFF2-40B4-BE49-F238E27FC236}">
                  <a16:creationId xmlns:a16="http://schemas.microsoft.com/office/drawing/2014/main" id="{06CC3431-1EB6-4FEB-A7AA-311C7F117568}"/>
                </a:ext>
              </a:extLst>
            </p:cNvPr>
            <p:cNvSpPr txBox="1"/>
            <p:nvPr/>
          </p:nvSpPr>
          <p:spPr>
            <a:xfrm>
              <a:off x="1316646" y="133608"/>
              <a:ext cx="717036" cy="4780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Classify (1)</a:t>
              </a:r>
              <a:endParaRPr lang="en-GB" sz="1100" kern="1200"/>
            </a:p>
          </p:txBody>
        </p:sp>
      </p:grpSp>
      <p:grpSp>
        <p:nvGrpSpPr>
          <p:cNvPr id="14" name="Group 13">
            <a:extLst>
              <a:ext uri="{FF2B5EF4-FFF2-40B4-BE49-F238E27FC236}">
                <a16:creationId xmlns:a16="http://schemas.microsoft.com/office/drawing/2014/main" id="{C9A52689-B39C-4B1E-9998-FA02A084C32A}"/>
              </a:ext>
            </a:extLst>
          </p:cNvPr>
          <p:cNvGrpSpPr/>
          <p:nvPr/>
        </p:nvGrpSpPr>
        <p:grpSpPr>
          <a:xfrm>
            <a:off x="3892732" y="2429956"/>
            <a:ext cx="1147350" cy="478023"/>
            <a:chOff x="2081" y="133608"/>
            <a:chExt cx="1195059" cy="478023"/>
          </a:xfrm>
        </p:grpSpPr>
        <p:sp>
          <p:nvSpPr>
            <p:cNvPr id="15" name="Arrow: Chevron 14">
              <a:extLst>
                <a:ext uri="{FF2B5EF4-FFF2-40B4-BE49-F238E27FC236}">
                  <a16:creationId xmlns:a16="http://schemas.microsoft.com/office/drawing/2014/main" id="{585576FC-52C5-4123-8CB4-751E9DFB2370}"/>
                </a:ext>
              </a:extLst>
            </p:cNvPr>
            <p:cNvSpPr/>
            <p:nvPr/>
          </p:nvSpPr>
          <p:spPr>
            <a:xfrm>
              <a:off x="2081" y="133608"/>
              <a:ext cx="1195059" cy="4780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Arrow: Chevron 4">
              <a:extLst>
                <a:ext uri="{FF2B5EF4-FFF2-40B4-BE49-F238E27FC236}">
                  <a16:creationId xmlns:a16="http://schemas.microsoft.com/office/drawing/2014/main" id="{761291EC-FE59-4ACC-B7AF-4205DBD8D455}"/>
                </a:ext>
              </a:extLst>
            </p:cNvPr>
            <p:cNvSpPr txBox="1"/>
            <p:nvPr/>
          </p:nvSpPr>
          <p:spPr>
            <a:xfrm>
              <a:off x="241093" y="133608"/>
              <a:ext cx="717036" cy="4780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Manually Retrieve Data</a:t>
              </a:r>
              <a:endParaRPr lang="en-GB" sz="1100" kern="1200"/>
            </a:p>
          </p:txBody>
        </p:sp>
      </p:grpSp>
      <p:grpSp>
        <p:nvGrpSpPr>
          <p:cNvPr id="17" name="Group 16">
            <a:extLst>
              <a:ext uri="{FF2B5EF4-FFF2-40B4-BE49-F238E27FC236}">
                <a16:creationId xmlns:a16="http://schemas.microsoft.com/office/drawing/2014/main" id="{ECBD551D-CCD6-4102-96BC-69FCB1D2C1EF}"/>
              </a:ext>
            </a:extLst>
          </p:cNvPr>
          <p:cNvGrpSpPr/>
          <p:nvPr/>
        </p:nvGrpSpPr>
        <p:grpSpPr>
          <a:xfrm>
            <a:off x="8012375" y="2425246"/>
            <a:ext cx="1086428" cy="478023"/>
            <a:chOff x="2153188" y="133608"/>
            <a:chExt cx="1086428" cy="478023"/>
          </a:xfrm>
        </p:grpSpPr>
        <p:sp>
          <p:nvSpPr>
            <p:cNvPr id="18" name="Arrow: Chevron 17">
              <a:extLst>
                <a:ext uri="{FF2B5EF4-FFF2-40B4-BE49-F238E27FC236}">
                  <a16:creationId xmlns:a16="http://schemas.microsoft.com/office/drawing/2014/main" id="{B110415D-D0C3-4DD0-B89D-EF451A3E8E58}"/>
                </a:ext>
              </a:extLst>
            </p:cNvPr>
            <p:cNvSpPr/>
            <p:nvPr/>
          </p:nvSpPr>
          <p:spPr>
            <a:xfrm>
              <a:off x="2153188" y="133608"/>
              <a:ext cx="1086428" cy="47802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Arrow: Chevron 4">
              <a:extLst>
                <a:ext uri="{FF2B5EF4-FFF2-40B4-BE49-F238E27FC236}">
                  <a16:creationId xmlns:a16="http://schemas.microsoft.com/office/drawing/2014/main" id="{839CA0CD-4CC7-4250-BF51-0EE63024241E}"/>
                </a:ext>
              </a:extLst>
            </p:cNvPr>
            <p:cNvSpPr txBox="1"/>
            <p:nvPr/>
          </p:nvSpPr>
          <p:spPr>
            <a:xfrm>
              <a:off x="2392200" y="133608"/>
              <a:ext cx="608405" cy="4780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PowerBI Visuals</a:t>
              </a:r>
              <a:endParaRPr lang="en-GB" sz="1100" kern="1200"/>
            </a:p>
          </p:txBody>
        </p:sp>
      </p:grpSp>
      <p:cxnSp>
        <p:nvCxnSpPr>
          <p:cNvPr id="3" name="Straight Arrow Connector 2">
            <a:extLst>
              <a:ext uri="{FF2B5EF4-FFF2-40B4-BE49-F238E27FC236}">
                <a16:creationId xmlns:a16="http://schemas.microsoft.com/office/drawing/2014/main" id="{FD7CD7AF-3D09-480D-A9C0-5F20B9105DA3}"/>
              </a:ext>
            </a:extLst>
          </p:cNvPr>
          <p:cNvCxnSpPr/>
          <p:nvPr/>
        </p:nvCxnSpPr>
        <p:spPr bwMode="auto">
          <a:xfrm>
            <a:off x="6190701" y="2664257"/>
            <a:ext cx="191262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35670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C114850-6814-4BEA-A529-A8D89D816F12}"/>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a:latin typeface="Toyota Type" panose="020B0602020202020204" pitchFamily="34" charset="0"/>
                <a:cs typeface="Toyota Type" panose="020B0602020202020204" pitchFamily="34" charset="0"/>
              </a:rPr>
              <a:t>Why to map Research and Classification Methods Used</a:t>
            </a:r>
            <a:endParaRPr lang="en-GB" sz="1400" b="0" kern="0" noProof="1">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2A939CF-D138-460D-BBE3-F55343659137}"/>
              </a:ext>
            </a:extLst>
          </p:cNvPr>
          <p:cNvSpPr txBox="1"/>
          <p:nvPr/>
        </p:nvSpPr>
        <p:spPr>
          <a:xfrm>
            <a:off x="7152429" y="-3488"/>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200" i="1" dirty="0">
                <a:solidFill>
                  <a:srgbClr val="FF0000"/>
                </a:solidFill>
                <a:latin typeface="Toyota Type" panose="020B0602020202020204" pitchFamily="34" charset="0"/>
                <a:cs typeface="Toyota Type" panose="020B0602020202020204" pitchFamily="34" charset="0"/>
              </a:rPr>
              <a:t>Why</a:t>
            </a:r>
            <a:r>
              <a:rPr lang="el-GR" sz="1200" i="1" dirty="0">
                <a:solidFill>
                  <a:srgbClr val="FF0000"/>
                </a:solidFill>
                <a:latin typeface="Toyota Type" panose="020B0602020202020204" pitchFamily="34" charset="0"/>
                <a:cs typeface="Toyota Type" panose="020B0602020202020204" pitchFamily="34" charset="0"/>
              </a:rPr>
              <a:t> &amp; </a:t>
            </a:r>
            <a:r>
              <a:rPr lang="en-US" sz="1200" i="1" dirty="0">
                <a:solidFill>
                  <a:srgbClr val="FF0000"/>
                </a:solidFill>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dirty="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dirty="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dirty="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100" dirty="0">
                <a:latin typeface="Toyota Type" panose="020B0602020202020204" pitchFamily="34" charset="0"/>
                <a:cs typeface="Toyota Type" panose="020B0602020202020204" pitchFamily="34" charset="0"/>
              </a:rPr>
              <a:t>Results</a:t>
            </a:r>
            <a:endParaRPr lang="en-GB" sz="1100" dirty="0">
              <a:latin typeface="Toyota Type" panose="020B0602020202020204" pitchFamily="34" charset="0"/>
              <a:cs typeface="Toyota Type" panose="020B0602020202020204" pitchFamily="34" charset="0"/>
            </a:endParaRPr>
          </a:p>
        </p:txBody>
      </p:sp>
      <p:sp>
        <p:nvSpPr>
          <p:cNvPr id="42" name="TextBox 41">
            <a:extLst>
              <a:ext uri="{FF2B5EF4-FFF2-40B4-BE49-F238E27FC236}">
                <a16:creationId xmlns:a16="http://schemas.microsoft.com/office/drawing/2014/main" id="{16CBE55E-B57B-4D3A-A1D4-C03E6EB5B38A}"/>
              </a:ext>
            </a:extLst>
          </p:cNvPr>
          <p:cNvSpPr txBox="1"/>
          <p:nvPr/>
        </p:nvSpPr>
        <p:spPr>
          <a:xfrm>
            <a:off x="3472179" y="1025396"/>
            <a:ext cx="2191626" cy="1231106"/>
          </a:xfrm>
          <a:custGeom>
            <a:avLst/>
            <a:gdLst>
              <a:gd name="connsiteX0" fmla="*/ 0 w 2191626"/>
              <a:gd name="connsiteY0" fmla="*/ 0 h 1231106"/>
              <a:gd name="connsiteX1" fmla="*/ 525990 w 2191626"/>
              <a:gd name="connsiteY1" fmla="*/ 0 h 1231106"/>
              <a:gd name="connsiteX2" fmla="*/ 1073897 w 2191626"/>
              <a:gd name="connsiteY2" fmla="*/ 0 h 1231106"/>
              <a:gd name="connsiteX3" fmla="*/ 1665636 w 2191626"/>
              <a:gd name="connsiteY3" fmla="*/ 0 h 1231106"/>
              <a:gd name="connsiteX4" fmla="*/ 2191626 w 2191626"/>
              <a:gd name="connsiteY4" fmla="*/ 0 h 1231106"/>
              <a:gd name="connsiteX5" fmla="*/ 2191626 w 2191626"/>
              <a:gd name="connsiteY5" fmla="*/ 627864 h 1231106"/>
              <a:gd name="connsiteX6" fmla="*/ 2191626 w 2191626"/>
              <a:gd name="connsiteY6" fmla="*/ 1231106 h 1231106"/>
              <a:gd name="connsiteX7" fmla="*/ 1621803 w 2191626"/>
              <a:gd name="connsiteY7" fmla="*/ 1231106 h 1231106"/>
              <a:gd name="connsiteX8" fmla="*/ 1095813 w 2191626"/>
              <a:gd name="connsiteY8" fmla="*/ 1231106 h 1231106"/>
              <a:gd name="connsiteX9" fmla="*/ 504074 w 2191626"/>
              <a:gd name="connsiteY9" fmla="*/ 1231106 h 1231106"/>
              <a:gd name="connsiteX10" fmla="*/ 0 w 2191626"/>
              <a:gd name="connsiteY10" fmla="*/ 1231106 h 1231106"/>
              <a:gd name="connsiteX11" fmla="*/ 0 w 2191626"/>
              <a:gd name="connsiteY11" fmla="*/ 590931 h 1231106"/>
              <a:gd name="connsiteX12" fmla="*/ 0 w 2191626"/>
              <a:gd name="connsiteY12" fmla="*/ 0 h 123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1626" h="1231106" extrusionOk="0">
                <a:moveTo>
                  <a:pt x="0" y="0"/>
                </a:moveTo>
                <a:cubicBezTo>
                  <a:pt x="177595" y="-14799"/>
                  <a:pt x="410883" y="-9193"/>
                  <a:pt x="525990" y="0"/>
                </a:cubicBezTo>
                <a:cubicBezTo>
                  <a:pt x="641097" y="9193"/>
                  <a:pt x="820589" y="11979"/>
                  <a:pt x="1073897" y="0"/>
                </a:cubicBezTo>
                <a:cubicBezTo>
                  <a:pt x="1327205" y="-11979"/>
                  <a:pt x="1531094" y="27172"/>
                  <a:pt x="1665636" y="0"/>
                </a:cubicBezTo>
                <a:cubicBezTo>
                  <a:pt x="1800178" y="-27172"/>
                  <a:pt x="2077669" y="-23543"/>
                  <a:pt x="2191626" y="0"/>
                </a:cubicBezTo>
                <a:cubicBezTo>
                  <a:pt x="2212280" y="253580"/>
                  <a:pt x="2207719" y="358043"/>
                  <a:pt x="2191626" y="627864"/>
                </a:cubicBezTo>
                <a:cubicBezTo>
                  <a:pt x="2175533" y="897685"/>
                  <a:pt x="2206473" y="950904"/>
                  <a:pt x="2191626" y="1231106"/>
                </a:cubicBezTo>
                <a:cubicBezTo>
                  <a:pt x="2006368" y="1215347"/>
                  <a:pt x="1804663" y="1235680"/>
                  <a:pt x="1621803" y="1231106"/>
                </a:cubicBezTo>
                <a:cubicBezTo>
                  <a:pt x="1438943" y="1226532"/>
                  <a:pt x="1275909" y="1214812"/>
                  <a:pt x="1095813" y="1231106"/>
                </a:cubicBezTo>
                <a:cubicBezTo>
                  <a:pt x="915717" y="1247401"/>
                  <a:pt x="709106" y="1216594"/>
                  <a:pt x="504074" y="1231106"/>
                </a:cubicBezTo>
                <a:cubicBezTo>
                  <a:pt x="299042" y="1245618"/>
                  <a:pt x="109736" y="1233423"/>
                  <a:pt x="0" y="1231106"/>
                </a:cubicBezTo>
                <a:cubicBezTo>
                  <a:pt x="-21600" y="1074885"/>
                  <a:pt x="-8310" y="755726"/>
                  <a:pt x="0" y="590931"/>
                </a:cubicBezTo>
                <a:cubicBezTo>
                  <a:pt x="8310" y="426137"/>
                  <a:pt x="-23086" y="282396"/>
                  <a:pt x="0" y="0"/>
                </a:cubicBezTo>
                <a:close/>
              </a:path>
            </a:pathLst>
          </a:custGeom>
          <a:noFill/>
          <a:ln>
            <a:solidFill>
              <a:schemeClr val="tx1"/>
            </a:solidFill>
            <a:extLst>
              <a:ext uri="{C807C97D-BFC1-408E-A445-0C87EB9F89A2}">
                <ask:lineSketchStyleProps xmlns:ask="http://schemas.microsoft.com/office/drawing/2018/sketchyshapes" sd="1876215049">
                  <a:prstGeom prst="rect">
                    <a:avLst/>
                  </a:prstGeom>
                  <ask:type>
                    <ask:lineSketchFreehand/>
                  </ask:type>
                </ask:lineSketchStyleProps>
              </a:ext>
            </a:extLst>
          </a:ln>
        </p:spPr>
        <p:txBody>
          <a:bodyPr wrap="none" rtlCol="0">
            <a:spAutoFit/>
          </a:bodyPr>
          <a:lstStyle/>
          <a:p>
            <a:pPr algn="ctr"/>
            <a:r>
              <a:rPr lang="en-US" sz="1400" i="1" u="sng" dirty="0">
                <a:latin typeface="Toyota Type" panose="020B0602020202020204" pitchFamily="34" charset="0"/>
                <a:cs typeface="Toyota Type" panose="020B0602020202020204" pitchFamily="34" charset="0"/>
              </a:rPr>
              <a:t>CATEGORIES</a:t>
            </a:r>
          </a:p>
          <a:p>
            <a:pPr marL="228600" indent="-228600">
              <a:buFont typeface="+mj-lt"/>
              <a:buAutoNum type="arabicPeriod"/>
            </a:pPr>
            <a:r>
              <a:rPr lang="en-US" sz="1200" dirty="0">
                <a:latin typeface="Toyota Type" panose="020B0602020202020204" pitchFamily="34" charset="0"/>
                <a:cs typeface="Toyota Type" panose="020B0602020202020204" pitchFamily="34" charset="0"/>
              </a:rPr>
              <a:t>Onboard Charger (</a:t>
            </a:r>
            <a:r>
              <a:rPr lang="en-US" sz="1200" b="1" dirty="0">
                <a:latin typeface="Toyota Type" panose="020B0602020202020204" pitchFamily="34" charset="0"/>
                <a:cs typeface="Toyota Type" panose="020B0602020202020204" pitchFamily="34" charset="0"/>
              </a:rPr>
              <a:t>OBC</a:t>
            </a:r>
            <a:r>
              <a:rPr lang="en-US" sz="1200" dirty="0">
                <a:latin typeface="Toyota Type" panose="020B0602020202020204" pitchFamily="34" charset="0"/>
                <a:cs typeface="Toyota Type" panose="020B0602020202020204" pitchFamily="34" charset="0"/>
              </a:rPr>
              <a:t>)</a:t>
            </a:r>
          </a:p>
          <a:p>
            <a:pPr marL="228600" indent="-228600">
              <a:buFont typeface="+mj-lt"/>
              <a:buAutoNum type="arabicPeriod"/>
            </a:pPr>
            <a:r>
              <a:rPr lang="en-US" sz="1200" b="1" dirty="0">
                <a:latin typeface="Toyota Type" panose="020B0602020202020204" pitchFamily="34" charset="0"/>
                <a:cs typeface="Toyota Type" panose="020B0602020202020204" pitchFamily="34" charset="0"/>
              </a:rPr>
              <a:t>DC/DC</a:t>
            </a:r>
            <a:r>
              <a:rPr lang="en-US" sz="1200" dirty="0">
                <a:latin typeface="Toyota Type" panose="020B0602020202020204" pitchFamily="34" charset="0"/>
                <a:cs typeface="Toyota Type" panose="020B0602020202020204" pitchFamily="34" charset="0"/>
              </a:rPr>
              <a:t> Converter</a:t>
            </a:r>
          </a:p>
          <a:p>
            <a:pPr marL="228600" indent="-228600">
              <a:buFont typeface="+mj-lt"/>
              <a:buAutoNum type="arabicPeriod"/>
            </a:pPr>
            <a:r>
              <a:rPr lang="en-US" sz="1200" b="1" dirty="0">
                <a:latin typeface="Toyota Type" panose="020B0602020202020204" pitchFamily="34" charset="0"/>
                <a:cs typeface="Toyota Type" panose="020B0602020202020204" pitchFamily="34" charset="0"/>
              </a:rPr>
              <a:t>Inverter</a:t>
            </a:r>
          </a:p>
          <a:p>
            <a:pPr marL="228600" indent="-228600">
              <a:buFont typeface="+mj-lt"/>
              <a:buAutoNum type="arabicPeriod"/>
            </a:pPr>
            <a:r>
              <a:rPr lang="en-US" sz="1200" b="1" dirty="0">
                <a:latin typeface="Toyota Type" panose="020B0602020202020204" pitchFamily="34" charset="0"/>
                <a:cs typeface="Toyota Type" panose="020B0602020202020204" pitchFamily="34" charset="0"/>
              </a:rPr>
              <a:t>GaN</a:t>
            </a:r>
            <a:r>
              <a:rPr lang="en-US" sz="1200" dirty="0">
                <a:latin typeface="Toyota Type" panose="020B0602020202020204" pitchFamily="34" charset="0"/>
                <a:cs typeface="Toyota Type" panose="020B0602020202020204" pitchFamily="34" charset="0"/>
              </a:rPr>
              <a:t> Technology</a:t>
            </a:r>
          </a:p>
          <a:p>
            <a:pPr marL="228600" indent="-228600">
              <a:buFont typeface="+mj-lt"/>
              <a:buAutoNum type="arabicPeriod"/>
            </a:pPr>
            <a:r>
              <a:rPr lang="en-US" sz="1200" b="1" dirty="0">
                <a:latin typeface="Toyota Type" panose="020B0602020202020204" pitchFamily="34" charset="0"/>
                <a:cs typeface="Toyota Type" panose="020B0602020202020204" pitchFamily="34" charset="0"/>
              </a:rPr>
              <a:t>SiC</a:t>
            </a:r>
            <a:r>
              <a:rPr lang="en-US" sz="1200" dirty="0">
                <a:latin typeface="Toyota Type" panose="020B0602020202020204" pitchFamily="34" charset="0"/>
                <a:cs typeface="Toyota Type" panose="020B0602020202020204" pitchFamily="34" charset="0"/>
              </a:rPr>
              <a:t> Technology</a:t>
            </a:r>
          </a:p>
        </p:txBody>
      </p:sp>
      <p:cxnSp>
        <p:nvCxnSpPr>
          <p:cNvPr id="9" name="Straight Connector 8">
            <a:extLst>
              <a:ext uri="{FF2B5EF4-FFF2-40B4-BE49-F238E27FC236}">
                <a16:creationId xmlns:a16="http://schemas.microsoft.com/office/drawing/2014/main" id="{9E044C0C-3530-4647-845B-0E10A1866AE5}"/>
              </a:ext>
            </a:extLst>
          </p:cNvPr>
          <p:cNvCxnSpPr/>
          <p:nvPr/>
        </p:nvCxnSpPr>
        <p:spPr bwMode="auto">
          <a:xfrm>
            <a:off x="295927" y="950619"/>
            <a:ext cx="672173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TextBox 32">
            <a:extLst>
              <a:ext uri="{FF2B5EF4-FFF2-40B4-BE49-F238E27FC236}">
                <a16:creationId xmlns:a16="http://schemas.microsoft.com/office/drawing/2014/main" id="{F6686EC6-CF43-4CD3-A45E-B9DEE7F635BB}"/>
              </a:ext>
            </a:extLst>
          </p:cNvPr>
          <p:cNvSpPr txBox="1"/>
          <p:nvPr/>
        </p:nvSpPr>
        <p:spPr>
          <a:xfrm>
            <a:off x="2440997" y="4480545"/>
            <a:ext cx="4479111" cy="461665"/>
          </a:xfrm>
          <a:prstGeom prst="rect">
            <a:avLst/>
          </a:prstGeom>
          <a:solidFill>
            <a:schemeClr val="bg1"/>
          </a:solidFill>
          <a:ln w="38100">
            <a:solidFill>
              <a:srgbClr val="00B050"/>
            </a:solidFill>
          </a:ln>
        </p:spPr>
        <p:txBody>
          <a:bodyPr wrap="none" rtlCol="0">
            <a:spAutoFit/>
          </a:bodyPr>
          <a:lstStyle/>
          <a:p>
            <a:r>
              <a:rPr lang="en-US" sz="1100">
                <a:latin typeface="Toyota Type" panose="020B0602020202020204" pitchFamily="34" charset="0"/>
                <a:cs typeface="Toyota Type" panose="020B0602020202020204" pitchFamily="34" charset="0"/>
              </a:rPr>
              <a:t>Goal:	           </a:t>
            </a:r>
            <a:r>
              <a:rPr lang="en-US" sz="1200" b="1">
                <a:latin typeface="Toyota Type" panose="020B0602020202020204" pitchFamily="34" charset="0"/>
                <a:cs typeface="Toyota Type" panose="020B0602020202020204" pitchFamily="34" charset="0"/>
              </a:rPr>
              <a:t>Understand Technology Trends</a:t>
            </a:r>
            <a:endParaRPr lang="en-GB" sz="1100">
              <a:latin typeface="Toyota Type" panose="020B0602020202020204" pitchFamily="34" charset="0"/>
              <a:cs typeface="Toyota Type" panose="020B0602020202020204" pitchFamily="34" charset="0"/>
            </a:endParaRPr>
          </a:p>
          <a:p>
            <a:r>
              <a:rPr lang="en-GB" sz="1100">
                <a:latin typeface="Toyota Type" panose="020B0602020202020204" pitchFamily="34" charset="0"/>
                <a:cs typeface="Toyota Type" panose="020B0602020202020204" pitchFamily="34" charset="0"/>
              </a:rPr>
              <a:t>Process:	</a:t>
            </a:r>
            <a:r>
              <a:rPr lang="en-GB" sz="1200">
                <a:latin typeface="Toyota Type" panose="020B0602020202020204" pitchFamily="34" charset="0"/>
                <a:cs typeface="Toyota Type" panose="020B0602020202020204" pitchFamily="34" charset="0"/>
              </a:rPr>
              <a:t>1. </a:t>
            </a:r>
            <a:r>
              <a:rPr lang="en-GB" sz="1200" i="1">
                <a:latin typeface="Toyota Type" panose="020B0602020202020204" pitchFamily="34" charset="0"/>
                <a:cs typeface="Toyota Type" panose="020B0602020202020204" pitchFamily="34" charset="0"/>
              </a:rPr>
              <a:t>Download</a:t>
            </a:r>
            <a:r>
              <a:rPr lang="en-GB" sz="1200">
                <a:latin typeface="Toyota Type" panose="020B0602020202020204" pitchFamily="34" charset="0"/>
                <a:cs typeface="Toyota Type" panose="020B0602020202020204" pitchFamily="34" charset="0"/>
              </a:rPr>
              <a:t>, 2. </a:t>
            </a:r>
            <a:r>
              <a:rPr lang="en-GB" sz="1200" i="1">
                <a:latin typeface="Toyota Type" panose="020B0602020202020204" pitchFamily="34" charset="0"/>
                <a:cs typeface="Toyota Type" panose="020B0602020202020204" pitchFamily="34" charset="0"/>
              </a:rPr>
              <a:t>Extract</a:t>
            </a:r>
            <a:r>
              <a:rPr lang="en-GB" sz="1200">
                <a:latin typeface="Toyota Type" panose="020B0602020202020204" pitchFamily="34" charset="0"/>
                <a:cs typeface="Toyota Type" panose="020B0602020202020204" pitchFamily="34" charset="0"/>
              </a:rPr>
              <a:t>, 3. </a:t>
            </a:r>
            <a:r>
              <a:rPr lang="en-GB" sz="1200" i="1">
                <a:latin typeface="Toyota Type" panose="020B0602020202020204" pitchFamily="34" charset="0"/>
                <a:cs typeface="Toyota Type" panose="020B0602020202020204" pitchFamily="34" charset="0"/>
              </a:rPr>
              <a:t>Classify, 4. Visualize</a:t>
            </a:r>
            <a:endParaRPr lang="en-GB" sz="1100">
              <a:latin typeface="Toyota Type" panose="020B0602020202020204" pitchFamily="34" charset="0"/>
              <a:cs typeface="Toyota Type" panose="020B0602020202020204" pitchFamily="34" charset="0"/>
            </a:endParaRPr>
          </a:p>
        </p:txBody>
      </p:sp>
      <p:cxnSp>
        <p:nvCxnSpPr>
          <p:cNvPr id="27" name="Straight Connector 26">
            <a:extLst>
              <a:ext uri="{FF2B5EF4-FFF2-40B4-BE49-F238E27FC236}">
                <a16:creationId xmlns:a16="http://schemas.microsoft.com/office/drawing/2014/main" id="{55F26CEB-E173-44C6-B5E8-F3A20ADF2BDC}"/>
              </a:ext>
            </a:extLst>
          </p:cNvPr>
          <p:cNvCxnSpPr/>
          <p:nvPr/>
        </p:nvCxnSpPr>
        <p:spPr bwMode="auto">
          <a:xfrm>
            <a:off x="4571997" y="2319980"/>
            <a:ext cx="0" cy="30723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 name="Diagram 37">
            <a:extLst>
              <a:ext uri="{FF2B5EF4-FFF2-40B4-BE49-F238E27FC236}">
                <a16:creationId xmlns:a16="http://schemas.microsoft.com/office/drawing/2014/main" id="{3E8BAF27-0607-492E-B6B1-9C55B6BCB5B6}"/>
              </a:ext>
            </a:extLst>
          </p:cNvPr>
          <p:cNvGraphicFramePr/>
          <p:nvPr>
            <p:extLst>
              <p:ext uri="{D42A27DB-BD31-4B8C-83A1-F6EECF244321}">
                <p14:modId xmlns:p14="http://schemas.microsoft.com/office/powerpoint/2010/main" val="1496494964"/>
              </p:ext>
            </p:extLst>
          </p:nvPr>
        </p:nvGraphicFramePr>
        <p:xfrm>
          <a:off x="31342" y="1432022"/>
          <a:ext cx="2915860" cy="2517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3" name="Diagram 42">
            <a:extLst>
              <a:ext uri="{FF2B5EF4-FFF2-40B4-BE49-F238E27FC236}">
                <a16:creationId xmlns:a16="http://schemas.microsoft.com/office/drawing/2014/main" id="{825EE80A-FC28-413C-B928-E57212F4AE94}"/>
              </a:ext>
            </a:extLst>
          </p:cNvPr>
          <p:cNvGraphicFramePr/>
          <p:nvPr>
            <p:extLst>
              <p:ext uri="{D42A27DB-BD31-4B8C-83A1-F6EECF244321}">
                <p14:modId xmlns:p14="http://schemas.microsoft.com/office/powerpoint/2010/main" val="164926355"/>
              </p:ext>
            </p:extLst>
          </p:nvPr>
        </p:nvGraphicFramePr>
        <p:xfrm>
          <a:off x="5903628" y="1432022"/>
          <a:ext cx="2915860" cy="25174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0" name="TextBox 39">
            <a:extLst>
              <a:ext uri="{FF2B5EF4-FFF2-40B4-BE49-F238E27FC236}">
                <a16:creationId xmlns:a16="http://schemas.microsoft.com/office/drawing/2014/main" id="{421B5076-985F-4C99-BAB6-D27DB6AC3EC0}"/>
              </a:ext>
            </a:extLst>
          </p:cNvPr>
          <p:cNvSpPr txBox="1"/>
          <p:nvPr/>
        </p:nvSpPr>
        <p:spPr>
          <a:xfrm>
            <a:off x="2772600" y="2937338"/>
            <a:ext cx="146583" cy="1384995"/>
          </a:xfrm>
          <a:prstGeom prst="rect">
            <a:avLst/>
          </a:prstGeom>
          <a:noFill/>
        </p:spPr>
        <p:txBody>
          <a:bodyPr wrap="square" rtlCol="0">
            <a:spAutoFit/>
          </a:bodyPr>
          <a:lstStyle/>
          <a:p>
            <a:pPr algn="ctr"/>
            <a:r>
              <a:rPr lang="en-US" sz="1200">
                <a:latin typeface="Toyota Type" panose="020B0602020202020204" pitchFamily="34" charset="0"/>
                <a:cs typeface="Toyota Type" panose="020B0602020202020204" pitchFamily="34" charset="0"/>
              </a:rPr>
              <a:t>RESULTS</a:t>
            </a:r>
            <a:endParaRPr lang="en-GB" sz="1200">
              <a:latin typeface="Toyota Type" panose="020B0602020202020204" pitchFamily="34" charset="0"/>
              <a:cs typeface="Toyota Type" panose="020B0602020202020204" pitchFamily="34" charset="0"/>
            </a:endParaRPr>
          </a:p>
        </p:txBody>
      </p:sp>
      <p:sp>
        <p:nvSpPr>
          <p:cNvPr id="46" name="TextBox 45">
            <a:extLst>
              <a:ext uri="{FF2B5EF4-FFF2-40B4-BE49-F238E27FC236}">
                <a16:creationId xmlns:a16="http://schemas.microsoft.com/office/drawing/2014/main" id="{CA7646C9-4520-4D87-ABB6-BCE53CCC7552}"/>
              </a:ext>
            </a:extLst>
          </p:cNvPr>
          <p:cNvSpPr txBox="1"/>
          <p:nvPr/>
        </p:nvSpPr>
        <p:spPr>
          <a:xfrm>
            <a:off x="6224812" y="2937337"/>
            <a:ext cx="146583" cy="1384995"/>
          </a:xfrm>
          <a:prstGeom prst="rect">
            <a:avLst/>
          </a:prstGeom>
          <a:noFill/>
        </p:spPr>
        <p:txBody>
          <a:bodyPr wrap="square" rtlCol="0">
            <a:spAutoFit/>
          </a:bodyPr>
          <a:lstStyle/>
          <a:p>
            <a:pPr algn="ctr"/>
            <a:r>
              <a:rPr lang="en-US" sz="1200">
                <a:latin typeface="Toyota Type" panose="020B0602020202020204" pitchFamily="34" charset="0"/>
                <a:cs typeface="Toyota Type" panose="020B0602020202020204" pitchFamily="34" charset="0"/>
              </a:rPr>
              <a:t>VISUALS</a:t>
            </a:r>
            <a:endParaRPr lang="en-GB" sz="1200">
              <a:latin typeface="Toyota Type" panose="020B0602020202020204" pitchFamily="34" charset="0"/>
              <a:cs typeface="Toyota Type" panose="020B0602020202020204" pitchFamily="34" charset="0"/>
            </a:endParaRPr>
          </a:p>
        </p:txBody>
      </p:sp>
      <p:sp>
        <p:nvSpPr>
          <p:cNvPr id="44" name="Arrow: Right 43">
            <a:extLst>
              <a:ext uri="{FF2B5EF4-FFF2-40B4-BE49-F238E27FC236}">
                <a16:creationId xmlns:a16="http://schemas.microsoft.com/office/drawing/2014/main" id="{2DB63458-8698-4576-A879-8789AD56EF3D}"/>
              </a:ext>
            </a:extLst>
          </p:cNvPr>
          <p:cNvSpPr/>
          <p:nvPr/>
        </p:nvSpPr>
        <p:spPr bwMode="auto">
          <a:xfrm rot="9657714">
            <a:off x="2486351" y="1596861"/>
            <a:ext cx="787685" cy="20938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47" name="Arrow: Right 46">
            <a:extLst>
              <a:ext uri="{FF2B5EF4-FFF2-40B4-BE49-F238E27FC236}">
                <a16:creationId xmlns:a16="http://schemas.microsoft.com/office/drawing/2014/main" id="{1815CCEE-E080-4EBB-8036-0E41EBAD8910}"/>
              </a:ext>
            </a:extLst>
          </p:cNvPr>
          <p:cNvSpPr/>
          <p:nvPr/>
        </p:nvSpPr>
        <p:spPr bwMode="auto">
          <a:xfrm rot="11942286" flipH="1">
            <a:off x="5869962" y="1598705"/>
            <a:ext cx="787685" cy="20938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49" name="Arrow: Bent 48">
            <a:extLst>
              <a:ext uri="{FF2B5EF4-FFF2-40B4-BE49-F238E27FC236}">
                <a16:creationId xmlns:a16="http://schemas.microsoft.com/office/drawing/2014/main" id="{FF967ED8-EE78-4A41-BAF3-4E852741C826}"/>
              </a:ext>
            </a:extLst>
          </p:cNvPr>
          <p:cNvSpPr/>
          <p:nvPr/>
        </p:nvSpPr>
        <p:spPr bwMode="auto">
          <a:xfrm flipV="1">
            <a:off x="1977546" y="3614631"/>
            <a:ext cx="495605" cy="522132"/>
          </a:xfrm>
          <a:prstGeom prst="bentArrow">
            <a:avLst/>
          </a:prstGeom>
          <a:pattFill prst="pct50">
            <a:fgClr>
              <a:srgbClr val="FF0000"/>
            </a:fgClr>
            <a:bgClr>
              <a:schemeClr val="bg1"/>
            </a:bgClr>
          </a:patt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51" name="Arrow: Bent 50">
            <a:extLst>
              <a:ext uri="{FF2B5EF4-FFF2-40B4-BE49-F238E27FC236}">
                <a16:creationId xmlns:a16="http://schemas.microsoft.com/office/drawing/2014/main" id="{D7F87163-B169-44B2-9F2D-D94CF2BDBF84}"/>
              </a:ext>
            </a:extLst>
          </p:cNvPr>
          <p:cNvSpPr/>
          <p:nvPr/>
        </p:nvSpPr>
        <p:spPr bwMode="auto">
          <a:xfrm flipH="1" flipV="1">
            <a:off x="6672306" y="3629834"/>
            <a:ext cx="495605" cy="522132"/>
          </a:xfrm>
          <a:prstGeom prst="bentArrow">
            <a:avLst/>
          </a:prstGeom>
          <a:pattFill prst="dashDnDiag">
            <a:fgClr>
              <a:srgbClr val="00B050"/>
            </a:fgClr>
            <a:bgClr>
              <a:schemeClr val="bg1"/>
            </a:bgClr>
          </a:pattFill>
          <a:ln w="1905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56" name="TextBox 55">
            <a:extLst>
              <a:ext uri="{FF2B5EF4-FFF2-40B4-BE49-F238E27FC236}">
                <a16:creationId xmlns:a16="http://schemas.microsoft.com/office/drawing/2014/main" id="{EC1F691D-DBE8-42D8-AE66-6E72E19BC341}"/>
              </a:ext>
            </a:extLst>
          </p:cNvPr>
          <p:cNvSpPr txBox="1"/>
          <p:nvPr/>
        </p:nvSpPr>
        <p:spPr>
          <a:xfrm>
            <a:off x="932884" y="1420345"/>
            <a:ext cx="644727" cy="261610"/>
          </a:xfrm>
          <a:prstGeom prst="rect">
            <a:avLst/>
          </a:prstGeom>
          <a:noFill/>
          <a:ln w="19050">
            <a:solidFill>
              <a:srgbClr val="FFC000"/>
            </a:solidFill>
          </a:ln>
        </p:spPr>
        <p:txBody>
          <a:bodyPr wrap="none" rtlCol="0">
            <a:spAutoFit/>
          </a:bodyPr>
          <a:lstStyle/>
          <a:p>
            <a:pPr algn="ctr"/>
            <a:r>
              <a:rPr lang="el-GR" sz="1100">
                <a:latin typeface="Toyota Type" panose="020B0602020202020204" pitchFamily="34" charset="0"/>
                <a:cs typeface="Toyota Type" panose="020B0602020202020204" pitchFamily="34" charset="0"/>
              </a:rPr>
              <a:t>    </a:t>
            </a:r>
            <a:r>
              <a:rPr lang="en-US" sz="1100">
                <a:latin typeface="Toyota Type" panose="020B0602020202020204" pitchFamily="34" charset="0"/>
                <a:cs typeface="Toyota Type" panose="020B0602020202020204" pitchFamily="34" charset="0"/>
              </a:rPr>
              <a:t>Slow</a:t>
            </a:r>
            <a:endParaRPr lang="en-GB" sz="1100">
              <a:latin typeface="Toyota Type" panose="020B0602020202020204" pitchFamily="34" charset="0"/>
              <a:cs typeface="Toyota Type" panose="020B0602020202020204" pitchFamily="34" charset="0"/>
            </a:endParaRPr>
          </a:p>
        </p:txBody>
      </p:sp>
      <p:sp>
        <p:nvSpPr>
          <p:cNvPr id="58" name="TextBox 57">
            <a:extLst>
              <a:ext uri="{FF2B5EF4-FFF2-40B4-BE49-F238E27FC236}">
                <a16:creationId xmlns:a16="http://schemas.microsoft.com/office/drawing/2014/main" id="{BE829328-36E4-4708-AF63-7477B12E4381}"/>
              </a:ext>
            </a:extLst>
          </p:cNvPr>
          <p:cNvSpPr txBox="1"/>
          <p:nvPr/>
        </p:nvSpPr>
        <p:spPr>
          <a:xfrm>
            <a:off x="124370" y="3776133"/>
            <a:ext cx="1410964" cy="769441"/>
          </a:xfrm>
          <a:prstGeom prst="rect">
            <a:avLst/>
          </a:prstGeom>
          <a:noFill/>
          <a:ln w="19050">
            <a:solidFill>
              <a:srgbClr val="0D0B5D"/>
            </a:solidFill>
          </a:ln>
        </p:spPr>
        <p:txBody>
          <a:bodyPr wrap="none" rtlCol="0">
            <a:spAutoFit/>
          </a:bodyPr>
          <a:lstStyle/>
          <a:p>
            <a:r>
              <a:rPr lang="en-US" sz="1100">
                <a:latin typeface="Toyota Type" panose="020B0602020202020204" pitchFamily="34" charset="0"/>
                <a:cs typeface="Toyota Type" panose="020B0602020202020204" pitchFamily="34" charset="0"/>
              </a:rPr>
              <a:t>    Fast</a:t>
            </a:r>
            <a:br>
              <a:rPr lang="el-GR" sz="1100">
                <a:latin typeface="Toyota Type" panose="020B0602020202020204" pitchFamily="34" charset="0"/>
                <a:cs typeface="Toyota Type" panose="020B0602020202020204" pitchFamily="34" charset="0"/>
              </a:rPr>
            </a:br>
            <a:r>
              <a:rPr lang="en-US" sz="1100">
                <a:latin typeface="Toyota Type" panose="020B0602020202020204" pitchFamily="34" charset="0"/>
                <a:cs typeface="Toyota Type" panose="020B0602020202020204" pitchFamily="34" charset="0"/>
              </a:rPr>
              <a:t>    Not Flexible</a:t>
            </a:r>
            <a:br>
              <a:rPr lang="en-US" sz="1100">
                <a:latin typeface="Toyota Type" panose="020B0602020202020204" pitchFamily="34" charset="0"/>
                <a:cs typeface="Toyota Type" panose="020B0602020202020204" pitchFamily="34" charset="0"/>
              </a:rPr>
            </a:br>
            <a:r>
              <a:rPr lang="en-US" sz="1100">
                <a:latin typeface="Toyota Type" panose="020B0602020202020204" pitchFamily="34" charset="0"/>
                <a:cs typeface="Toyota Type" panose="020B0602020202020204" pitchFamily="34" charset="0"/>
              </a:rPr>
              <a:t>    Not </a:t>
            </a:r>
            <a:r>
              <a:rPr lang="en-US" sz="1100" u="sng">
                <a:latin typeface="Toyota Type" panose="020B0602020202020204" pitchFamily="34" charset="0"/>
                <a:cs typeface="Toyota Type" panose="020B0602020202020204" pitchFamily="34" charset="0"/>
              </a:rPr>
              <a:t>consistently</a:t>
            </a:r>
            <a:endParaRPr lang="en-US" sz="1100">
              <a:latin typeface="Toyota Type" panose="020B0602020202020204" pitchFamily="34" charset="0"/>
              <a:cs typeface="Toyota Type" panose="020B0602020202020204" pitchFamily="34" charset="0"/>
            </a:endParaRPr>
          </a:p>
          <a:p>
            <a:r>
              <a:rPr lang="en-US" sz="1100">
                <a:latin typeface="Toyota Type" panose="020B0602020202020204" pitchFamily="34" charset="0"/>
                <a:cs typeface="Toyota Type" panose="020B0602020202020204" pitchFamily="34" charset="0"/>
              </a:rPr>
              <a:t>    accurate</a:t>
            </a:r>
            <a:endParaRPr lang="en-GB" sz="1100">
              <a:latin typeface="Toyota Type" panose="020B0602020202020204" pitchFamily="34" charset="0"/>
              <a:cs typeface="Toyota Type" panose="020B0602020202020204" pitchFamily="34" charset="0"/>
            </a:endParaRPr>
          </a:p>
        </p:txBody>
      </p:sp>
      <p:sp>
        <p:nvSpPr>
          <p:cNvPr id="60" name="TextBox 59">
            <a:extLst>
              <a:ext uri="{FF2B5EF4-FFF2-40B4-BE49-F238E27FC236}">
                <a16:creationId xmlns:a16="http://schemas.microsoft.com/office/drawing/2014/main" id="{FF01E22B-1CA0-412D-9E10-CABC7605B5D7}"/>
              </a:ext>
            </a:extLst>
          </p:cNvPr>
          <p:cNvSpPr txBox="1"/>
          <p:nvPr/>
        </p:nvSpPr>
        <p:spPr>
          <a:xfrm>
            <a:off x="7931974" y="1432021"/>
            <a:ext cx="1015021" cy="430887"/>
          </a:xfrm>
          <a:prstGeom prst="rect">
            <a:avLst/>
          </a:prstGeom>
          <a:noFill/>
          <a:ln w="19050">
            <a:solidFill>
              <a:srgbClr val="FFC000"/>
            </a:solidFill>
          </a:ln>
        </p:spPr>
        <p:txBody>
          <a:bodyPr wrap="none" rtlCol="0">
            <a:spAutoFit/>
          </a:bodyPr>
          <a:lstStyle/>
          <a:p>
            <a:r>
              <a:rPr lang="en-US" sz="1100">
                <a:latin typeface="Toyota Type" panose="020B0602020202020204" pitchFamily="34" charset="0"/>
                <a:cs typeface="Toyota Type" panose="020B0602020202020204" pitchFamily="34" charset="0"/>
              </a:rPr>
              <a:t>    Automatic</a:t>
            </a:r>
            <a:br>
              <a:rPr lang="en-US" sz="1100">
                <a:latin typeface="Toyota Type" panose="020B0602020202020204" pitchFamily="34" charset="0"/>
                <a:cs typeface="Toyota Type" panose="020B0602020202020204" pitchFamily="34" charset="0"/>
              </a:rPr>
            </a:br>
            <a:r>
              <a:rPr lang="en-US" sz="1100">
                <a:latin typeface="Toyota Type" panose="020B0602020202020204" pitchFamily="34" charset="0"/>
                <a:cs typeface="Toyota Type" panose="020B0602020202020204" pitchFamily="34" charset="0"/>
              </a:rPr>
              <a:t>    Fast</a:t>
            </a:r>
            <a:endParaRPr lang="en-GB" sz="1100">
              <a:latin typeface="Toyota Type" panose="020B0602020202020204" pitchFamily="34" charset="0"/>
              <a:cs typeface="Toyota Type" panose="020B0602020202020204" pitchFamily="34" charset="0"/>
            </a:endParaRPr>
          </a:p>
        </p:txBody>
      </p:sp>
      <p:sp>
        <p:nvSpPr>
          <p:cNvPr id="62" name="TextBox 61">
            <a:extLst>
              <a:ext uri="{FF2B5EF4-FFF2-40B4-BE49-F238E27FC236}">
                <a16:creationId xmlns:a16="http://schemas.microsoft.com/office/drawing/2014/main" id="{3DFE97A7-52D4-4536-B8C8-0E9601AAC435}"/>
              </a:ext>
            </a:extLst>
          </p:cNvPr>
          <p:cNvSpPr txBox="1"/>
          <p:nvPr/>
        </p:nvSpPr>
        <p:spPr>
          <a:xfrm>
            <a:off x="7279679" y="3895247"/>
            <a:ext cx="1794823" cy="600164"/>
          </a:xfrm>
          <a:prstGeom prst="rect">
            <a:avLst/>
          </a:prstGeom>
          <a:noFill/>
          <a:ln w="19050">
            <a:solidFill>
              <a:srgbClr val="0D0B5D"/>
            </a:solidFill>
          </a:ln>
        </p:spPr>
        <p:txBody>
          <a:bodyPr wrap="square" rtlCol="0">
            <a:spAutoFit/>
          </a:bodyPr>
          <a:lstStyle/>
          <a:p>
            <a:r>
              <a:rPr lang="el-GR" sz="1100">
                <a:latin typeface="Toyota Type" panose="020B0602020202020204" pitchFamily="34" charset="0"/>
                <a:cs typeface="Toyota Type" panose="020B0602020202020204" pitchFamily="34" charset="0"/>
              </a:rPr>
              <a:t>    </a:t>
            </a:r>
            <a:r>
              <a:rPr lang="en-US" sz="1100">
                <a:latin typeface="Toyota Type" panose="020B0602020202020204" pitchFamily="34" charset="0"/>
                <a:cs typeface="Toyota Type" panose="020B0602020202020204" pitchFamily="34" charset="0"/>
              </a:rPr>
              <a:t>Slow</a:t>
            </a:r>
            <a:br>
              <a:rPr lang="el-GR" sz="1100">
                <a:latin typeface="Toyota Type" panose="020B0602020202020204" pitchFamily="34" charset="0"/>
                <a:cs typeface="Toyota Type" panose="020B0602020202020204" pitchFamily="34" charset="0"/>
              </a:rPr>
            </a:br>
            <a:r>
              <a:rPr lang="el-GR" sz="1100">
                <a:latin typeface="Toyota Type" panose="020B0602020202020204" pitchFamily="34" charset="0"/>
                <a:cs typeface="Toyota Type" panose="020B0602020202020204" pitchFamily="34" charset="0"/>
              </a:rPr>
              <a:t>    </a:t>
            </a:r>
            <a:r>
              <a:rPr lang="en-US" sz="1100">
                <a:latin typeface="Toyota Type" panose="020B0602020202020204" pitchFamily="34" charset="0"/>
                <a:cs typeface="Toyota Type" panose="020B0602020202020204" pitchFamily="34" charset="0"/>
              </a:rPr>
              <a:t>Flexible</a:t>
            </a:r>
            <a:br>
              <a:rPr lang="el-GR" sz="1100">
                <a:latin typeface="Toyota Type" panose="020B0602020202020204" pitchFamily="34" charset="0"/>
                <a:cs typeface="Toyota Type" panose="020B0602020202020204" pitchFamily="34" charset="0"/>
              </a:rPr>
            </a:br>
            <a:r>
              <a:rPr lang="el-GR" sz="1100">
                <a:latin typeface="Toyota Type" panose="020B0602020202020204" pitchFamily="34" charset="0"/>
                <a:cs typeface="Toyota Type" panose="020B0602020202020204" pitchFamily="34" charset="0"/>
              </a:rPr>
              <a:t>    </a:t>
            </a:r>
            <a:r>
              <a:rPr lang="en-US" sz="1100">
                <a:latin typeface="Toyota Type" panose="020B0602020202020204" pitchFamily="34" charset="0"/>
                <a:cs typeface="Toyota Type" panose="020B0602020202020204" pitchFamily="34" charset="0"/>
              </a:rPr>
              <a:t>Accurate</a:t>
            </a:r>
            <a:endParaRPr lang="en-GB" sz="1100">
              <a:latin typeface="Toyota Type" panose="020B0602020202020204" pitchFamily="34" charset="0"/>
              <a:cs typeface="Toyota Type" panose="020B0602020202020204" pitchFamily="34" charset="0"/>
            </a:endParaRPr>
          </a:p>
        </p:txBody>
      </p:sp>
      <p:sp>
        <p:nvSpPr>
          <p:cNvPr id="63" name="TextBox 62">
            <a:extLst>
              <a:ext uri="{FF2B5EF4-FFF2-40B4-BE49-F238E27FC236}">
                <a16:creationId xmlns:a16="http://schemas.microsoft.com/office/drawing/2014/main" id="{A941E3D7-FC09-43C4-81E2-497DA5A8AC7E}"/>
              </a:ext>
            </a:extLst>
          </p:cNvPr>
          <p:cNvSpPr txBox="1"/>
          <p:nvPr/>
        </p:nvSpPr>
        <p:spPr>
          <a:xfrm>
            <a:off x="1149717" y="1045799"/>
            <a:ext cx="944489" cy="276999"/>
          </a:xfrm>
          <a:prstGeom prst="rect">
            <a:avLst/>
          </a:prstGeom>
          <a:noFill/>
        </p:spPr>
        <p:txBody>
          <a:bodyPr wrap="none" rtlCol="0">
            <a:spAutoFit/>
          </a:bodyPr>
          <a:lstStyle/>
          <a:p>
            <a:r>
              <a:rPr lang="en-US" sz="1200" u="sng">
                <a:latin typeface="Toyota Type" panose="020B0602020202020204" pitchFamily="34" charset="0"/>
                <a:cs typeface="Toyota Type" panose="020B0602020202020204" pitchFamily="34" charset="0"/>
              </a:rPr>
              <a:t>Method 1 :</a:t>
            </a:r>
            <a:endParaRPr lang="en-GB" sz="1200" u="sng">
              <a:latin typeface="Toyota Type" panose="020B0602020202020204" pitchFamily="34" charset="0"/>
              <a:cs typeface="Toyota Type" panose="020B0602020202020204" pitchFamily="34" charset="0"/>
            </a:endParaRPr>
          </a:p>
        </p:txBody>
      </p:sp>
      <p:sp>
        <p:nvSpPr>
          <p:cNvPr id="64" name="TextBox 63">
            <a:extLst>
              <a:ext uri="{FF2B5EF4-FFF2-40B4-BE49-F238E27FC236}">
                <a16:creationId xmlns:a16="http://schemas.microsoft.com/office/drawing/2014/main" id="{9FBBA3BE-F935-4582-B9B2-870AAC3E0912}"/>
              </a:ext>
            </a:extLst>
          </p:cNvPr>
          <p:cNvSpPr txBox="1"/>
          <p:nvPr/>
        </p:nvSpPr>
        <p:spPr>
          <a:xfrm>
            <a:off x="7017658" y="1045798"/>
            <a:ext cx="965329" cy="276999"/>
          </a:xfrm>
          <a:prstGeom prst="rect">
            <a:avLst/>
          </a:prstGeom>
          <a:noFill/>
        </p:spPr>
        <p:txBody>
          <a:bodyPr wrap="none" rtlCol="0">
            <a:spAutoFit/>
          </a:bodyPr>
          <a:lstStyle/>
          <a:p>
            <a:r>
              <a:rPr lang="en-US" sz="1200" u="sng">
                <a:latin typeface="Toyota Type" panose="020B0602020202020204" pitchFamily="34" charset="0"/>
                <a:cs typeface="Toyota Type" panose="020B0602020202020204" pitchFamily="34" charset="0"/>
              </a:rPr>
              <a:t>Method 2 :</a:t>
            </a:r>
            <a:endParaRPr lang="en-GB" sz="1200" u="sng">
              <a:latin typeface="Toyota Type" panose="020B0602020202020204" pitchFamily="34" charset="0"/>
              <a:cs typeface="Toyota Type" panose="020B0602020202020204" pitchFamily="34" charset="0"/>
            </a:endParaRPr>
          </a:p>
        </p:txBody>
      </p:sp>
      <p:sp>
        <p:nvSpPr>
          <p:cNvPr id="2" name="Minus Sign 1">
            <a:extLst>
              <a:ext uri="{FF2B5EF4-FFF2-40B4-BE49-F238E27FC236}">
                <a16:creationId xmlns:a16="http://schemas.microsoft.com/office/drawing/2014/main" id="{A003CAF4-5B66-48DE-B9E6-3E4E5D9828C8}"/>
              </a:ext>
            </a:extLst>
          </p:cNvPr>
          <p:cNvSpPr/>
          <p:nvPr/>
        </p:nvSpPr>
        <p:spPr bwMode="auto">
          <a:xfrm>
            <a:off x="980509" y="1463771"/>
            <a:ext cx="149551" cy="183817"/>
          </a:xfrm>
          <a:prstGeom prst="mathMinus">
            <a:avLst/>
          </a:prstGeom>
          <a:solidFill>
            <a:schemeClr val="tx2"/>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24" name="Minus Sign 23">
            <a:extLst>
              <a:ext uri="{FF2B5EF4-FFF2-40B4-BE49-F238E27FC236}">
                <a16:creationId xmlns:a16="http://schemas.microsoft.com/office/drawing/2014/main" id="{945D36C1-A7CA-474C-972C-2CF8CAAC8FCE}"/>
              </a:ext>
            </a:extLst>
          </p:cNvPr>
          <p:cNvSpPr/>
          <p:nvPr/>
        </p:nvSpPr>
        <p:spPr bwMode="auto">
          <a:xfrm>
            <a:off x="7332958" y="3938420"/>
            <a:ext cx="149551" cy="183817"/>
          </a:xfrm>
          <a:prstGeom prst="mathMinus">
            <a:avLst/>
          </a:prstGeom>
          <a:solidFill>
            <a:schemeClr val="tx2"/>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26" name="Minus Sign 25">
            <a:extLst>
              <a:ext uri="{FF2B5EF4-FFF2-40B4-BE49-F238E27FC236}">
                <a16:creationId xmlns:a16="http://schemas.microsoft.com/office/drawing/2014/main" id="{03A4C8CD-7C7A-455B-9980-2275908F42CC}"/>
              </a:ext>
            </a:extLst>
          </p:cNvPr>
          <p:cNvSpPr/>
          <p:nvPr/>
        </p:nvSpPr>
        <p:spPr bwMode="auto">
          <a:xfrm>
            <a:off x="178353" y="3993818"/>
            <a:ext cx="149551" cy="183817"/>
          </a:xfrm>
          <a:prstGeom prst="mathMinus">
            <a:avLst/>
          </a:prstGeom>
          <a:solidFill>
            <a:schemeClr val="tx2"/>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28" name="Minus Sign 27">
            <a:extLst>
              <a:ext uri="{FF2B5EF4-FFF2-40B4-BE49-F238E27FC236}">
                <a16:creationId xmlns:a16="http://schemas.microsoft.com/office/drawing/2014/main" id="{39507849-F6EC-440E-B35A-D0DCEF174A22}"/>
              </a:ext>
            </a:extLst>
          </p:cNvPr>
          <p:cNvSpPr/>
          <p:nvPr/>
        </p:nvSpPr>
        <p:spPr bwMode="auto">
          <a:xfrm>
            <a:off x="178353" y="4160790"/>
            <a:ext cx="149551" cy="183817"/>
          </a:xfrm>
          <a:prstGeom prst="mathMinus">
            <a:avLst/>
          </a:prstGeom>
          <a:solidFill>
            <a:schemeClr val="tx2"/>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 name="Plus Sign 2">
            <a:extLst>
              <a:ext uri="{FF2B5EF4-FFF2-40B4-BE49-F238E27FC236}">
                <a16:creationId xmlns:a16="http://schemas.microsoft.com/office/drawing/2014/main" id="{CF7BECE0-3135-4A92-AF9B-A762AB311561}"/>
              </a:ext>
            </a:extLst>
          </p:cNvPr>
          <p:cNvSpPr/>
          <p:nvPr/>
        </p:nvSpPr>
        <p:spPr bwMode="auto">
          <a:xfrm>
            <a:off x="177041" y="3831494"/>
            <a:ext cx="167786" cy="160127"/>
          </a:xfrm>
          <a:prstGeom prst="mathPlus">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29" name="Plus Sign 28">
            <a:extLst>
              <a:ext uri="{FF2B5EF4-FFF2-40B4-BE49-F238E27FC236}">
                <a16:creationId xmlns:a16="http://schemas.microsoft.com/office/drawing/2014/main" id="{203C72A1-A33B-43F4-A98B-72B5C7344945}"/>
              </a:ext>
            </a:extLst>
          </p:cNvPr>
          <p:cNvSpPr/>
          <p:nvPr/>
        </p:nvSpPr>
        <p:spPr bwMode="auto">
          <a:xfrm>
            <a:off x="7980428" y="1487337"/>
            <a:ext cx="167786" cy="160127"/>
          </a:xfrm>
          <a:prstGeom prst="mathPlus">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0" name="Plus Sign 29">
            <a:extLst>
              <a:ext uri="{FF2B5EF4-FFF2-40B4-BE49-F238E27FC236}">
                <a16:creationId xmlns:a16="http://schemas.microsoft.com/office/drawing/2014/main" id="{EB8AA5CB-0F9B-4B27-BD23-14A30E4C077D}"/>
              </a:ext>
            </a:extLst>
          </p:cNvPr>
          <p:cNvSpPr/>
          <p:nvPr/>
        </p:nvSpPr>
        <p:spPr bwMode="auto">
          <a:xfrm>
            <a:off x="7985545" y="1656988"/>
            <a:ext cx="167786" cy="160127"/>
          </a:xfrm>
          <a:prstGeom prst="mathPlus">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1" name="Plus Sign 30">
            <a:extLst>
              <a:ext uri="{FF2B5EF4-FFF2-40B4-BE49-F238E27FC236}">
                <a16:creationId xmlns:a16="http://schemas.microsoft.com/office/drawing/2014/main" id="{CBD600B3-47DC-45E1-A80D-5D887E72F56C}"/>
              </a:ext>
            </a:extLst>
          </p:cNvPr>
          <p:cNvSpPr/>
          <p:nvPr/>
        </p:nvSpPr>
        <p:spPr bwMode="auto">
          <a:xfrm>
            <a:off x="7323840" y="4115265"/>
            <a:ext cx="167786" cy="160127"/>
          </a:xfrm>
          <a:prstGeom prst="mathPlus">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2" name="Plus Sign 31">
            <a:extLst>
              <a:ext uri="{FF2B5EF4-FFF2-40B4-BE49-F238E27FC236}">
                <a16:creationId xmlns:a16="http://schemas.microsoft.com/office/drawing/2014/main" id="{BB4CB5F3-424C-49F7-A2C6-5A99571D659C}"/>
              </a:ext>
            </a:extLst>
          </p:cNvPr>
          <p:cNvSpPr/>
          <p:nvPr/>
        </p:nvSpPr>
        <p:spPr bwMode="auto">
          <a:xfrm>
            <a:off x="7323840" y="4292257"/>
            <a:ext cx="167786" cy="160127"/>
          </a:xfrm>
          <a:prstGeom prst="mathPlus">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pic>
        <p:nvPicPr>
          <p:cNvPr id="34" name="Picture 33">
            <a:extLst>
              <a:ext uri="{FF2B5EF4-FFF2-40B4-BE49-F238E27FC236}">
                <a16:creationId xmlns:a16="http://schemas.microsoft.com/office/drawing/2014/main" id="{7098280F-D954-4685-9B76-A4E768C23B46}"/>
              </a:ext>
            </a:extLst>
          </p:cNvPr>
          <p:cNvPicPr>
            <a:picLocks noChangeAspect="1"/>
          </p:cNvPicPr>
          <p:nvPr/>
        </p:nvPicPr>
        <p:blipFill rotWithShape="1">
          <a:blip r:embed="rId13"/>
          <a:srcRect l="8810" t="12031" r="11984" b="6831"/>
          <a:stretch/>
        </p:blipFill>
        <p:spPr>
          <a:xfrm>
            <a:off x="3033474" y="2708210"/>
            <a:ext cx="3071582" cy="1704349"/>
          </a:xfrm>
          <a:prstGeom prst="rect">
            <a:avLst/>
          </a:prstGeom>
          <a:ln>
            <a:solidFill>
              <a:schemeClr val="tx1"/>
            </a:solidFill>
            <a:prstDash val="sysDot"/>
          </a:ln>
        </p:spPr>
      </p:pic>
    </p:spTree>
    <p:extLst>
      <p:ext uri="{BB962C8B-B14F-4D97-AF65-F5344CB8AC3E}">
        <p14:creationId xmlns:p14="http://schemas.microsoft.com/office/powerpoint/2010/main" val="2786513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FE881B5-30E6-4C19-AFC6-0B7A6DF7D28F}"/>
              </a:ext>
            </a:extLst>
          </p:cNvPr>
          <p:cNvGrpSpPr/>
          <p:nvPr/>
        </p:nvGrpSpPr>
        <p:grpSpPr>
          <a:xfrm>
            <a:off x="4670723" y="3085835"/>
            <a:ext cx="3262096" cy="943999"/>
            <a:chOff x="5171647" y="3004555"/>
            <a:chExt cx="3262096" cy="943999"/>
          </a:xfrm>
        </p:grpSpPr>
        <p:sp>
          <p:nvSpPr>
            <p:cNvPr id="13" name="TextBox 12">
              <a:extLst>
                <a:ext uri="{FF2B5EF4-FFF2-40B4-BE49-F238E27FC236}">
                  <a16:creationId xmlns:a16="http://schemas.microsoft.com/office/drawing/2014/main" id="{13B440FD-EB57-43B7-AB43-2FA8FB036CAF}"/>
                </a:ext>
              </a:extLst>
            </p:cNvPr>
            <p:cNvSpPr txBox="1"/>
            <p:nvPr/>
          </p:nvSpPr>
          <p:spPr>
            <a:xfrm>
              <a:off x="5197047" y="3025224"/>
              <a:ext cx="3165903" cy="923330"/>
            </a:xfrm>
            <a:prstGeom prst="rect">
              <a:avLst/>
            </a:prstGeom>
            <a:noFill/>
            <a:ln>
              <a:solidFill>
                <a:schemeClr val="tx1"/>
              </a:solidFill>
            </a:ln>
          </p:spPr>
          <p:txBody>
            <a:bodyPr wrap="square" rtlCol="0">
              <a:spAutoFit/>
            </a:bodyPr>
            <a:lstStyle/>
            <a:p>
              <a:r>
                <a:rPr lang="en-US" sz="2000"/>
                <a:t> </a:t>
              </a:r>
              <a:endParaRPr lang="en-US" sz="1600"/>
            </a:p>
            <a:p>
              <a:endParaRPr lang="en-US" sz="1600"/>
            </a:p>
            <a:p>
              <a:endParaRPr lang="en-GB" sz="1800"/>
            </a:p>
          </p:txBody>
        </p:sp>
        <p:sp>
          <p:nvSpPr>
            <p:cNvPr id="47" name="TextBox 46">
              <a:extLst>
                <a:ext uri="{FF2B5EF4-FFF2-40B4-BE49-F238E27FC236}">
                  <a16:creationId xmlns:a16="http://schemas.microsoft.com/office/drawing/2014/main" id="{E9385936-88C3-4D27-B6A7-1D288C455C2B}"/>
                </a:ext>
              </a:extLst>
            </p:cNvPr>
            <p:cNvSpPr txBox="1"/>
            <p:nvPr/>
          </p:nvSpPr>
          <p:spPr>
            <a:xfrm>
              <a:off x="5171647" y="3104532"/>
              <a:ext cx="1512182" cy="784830"/>
            </a:xfrm>
            <a:prstGeom prst="rect">
              <a:avLst/>
            </a:prstGeom>
            <a:noFill/>
          </p:spPr>
          <p:txBody>
            <a:bodyPr wrap="square">
              <a:spAutoFit/>
            </a:bodyPr>
            <a:lstStyle/>
            <a:p>
              <a:pPr algn="just"/>
              <a:r>
                <a:rPr lang="en-GB" sz="900" dirty="0">
                  <a:latin typeface="Toyota Type" panose="020B0602020202020204" pitchFamily="34" charset="0"/>
                  <a:cs typeface="Toyota Type" panose="020B0602020202020204" pitchFamily="34" charset="0"/>
                </a:rPr>
                <a:t>Example:</a:t>
              </a:r>
              <a:br>
                <a:rPr lang="en-GB" sz="900" dirty="0">
                  <a:latin typeface="Toyota Type" panose="020B0602020202020204" pitchFamily="34" charset="0"/>
                  <a:cs typeface="Toyota Type" panose="020B0602020202020204" pitchFamily="34" charset="0"/>
                </a:rPr>
              </a:br>
              <a:br>
                <a:rPr lang="en-GB" sz="900" dirty="0">
                  <a:latin typeface="Toyota Type" panose="020B0602020202020204" pitchFamily="34" charset="0"/>
                  <a:cs typeface="Toyota Type" panose="020B0602020202020204" pitchFamily="34" charset="0"/>
                </a:rPr>
              </a:br>
              <a:r>
                <a:rPr lang="en-GB" sz="900" dirty="0">
                  <a:latin typeface="Toyota Type" panose="020B0602020202020204" pitchFamily="34" charset="0"/>
                  <a:cs typeface="Toyota Type" panose="020B0602020202020204" pitchFamily="34" charset="0"/>
                </a:rPr>
                <a:t>“An Analytical Scalable Lumped-Element Model for </a:t>
              </a:r>
              <a:r>
                <a:rPr lang="en-GB" sz="900" dirty="0" err="1">
                  <a:latin typeface="Toyota Type" panose="020B0602020202020204" pitchFamily="34" charset="0"/>
                  <a:cs typeface="Toyota Type" panose="020B0602020202020204" pitchFamily="34" charset="0"/>
                </a:rPr>
                <a:t>GaN</a:t>
              </a:r>
              <a:r>
                <a:rPr lang="en-GB" sz="900" dirty="0">
                  <a:latin typeface="Toyota Type" panose="020B0602020202020204" pitchFamily="34" charset="0"/>
                  <a:cs typeface="Toyota Type" panose="020B0602020202020204" pitchFamily="34" charset="0"/>
                </a:rPr>
                <a:t> on Si Inductors”</a:t>
              </a:r>
            </a:p>
          </p:txBody>
        </p:sp>
        <p:sp>
          <p:nvSpPr>
            <p:cNvPr id="12" name="Rectangle: Rounded Corners 11">
              <a:extLst>
                <a:ext uri="{FF2B5EF4-FFF2-40B4-BE49-F238E27FC236}">
                  <a16:creationId xmlns:a16="http://schemas.microsoft.com/office/drawing/2014/main" id="{9A8F9A7C-9B5F-48B9-890C-C82856FAACFF}"/>
                </a:ext>
              </a:extLst>
            </p:cNvPr>
            <p:cNvSpPr/>
            <p:nvPr/>
          </p:nvSpPr>
          <p:spPr bwMode="auto">
            <a:xfrm>
              <a:off x="5231104" y="3692382"/>
              <a:ext cx="278694" cy="143561"/>
            </a:xfrm>
            <a:prstGeom prst="roundRect">
              <a:avLst/>
            </a:prstGeom>
            <a:noFill/>
            <a:ln w="2857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48" name="TextBox 47">
              <a:extLst>
                <a:ext uri="{FF2B5EF4-FFF2-40B4-BE49-F238E27FC236}">
                  <a16:creationId xmlns:a16="http://schemas.microsoft.com/office/drawing/2014/main" id="{B82B4673-AC1A-472F-AB3F-D46DD5C6E34F}"/>
                </a:ext>
              </a:extLst>
            </p:cNvPr>
            <p:cNvSpPr txBox="1"/>
            <p:nvPr/>
          </p:nvSpPr>
          <p:spPr>
            <a:xfrm>
              <a:off x="6684546" y="3004555"/>
              <a:ext cx="1749197" cy="938719"/>
            </a:xfrm>
            <a:custGeom>
              <a:avLst/>
              <a:gdLst>
                <a:gd name="connsiteX0" fmla="*/ 0 w 1749197"/>
                <a:gd name="connsiteY0" fmla="*/ 0 h 938719"/>
                <a:gd name="connsiteX1" fmla="*/ 565574 w 1749197"/>
                <a:gd name="connsiteY1" fmla="*/ 0 h 938719"/>
                <a:gd name="connsiteX2" fmla="*/ 1148639 w 1749197"/>
                <a:gd name="connsiteY2" fmla="*/ 0 h 938719"/>
                <a:gd name="connsiteX3" fmla="*/ 1749197 w 1749197"/>
                <a:gd name="connsiteY3" fmla="*/ 0 h 938719"/>
                <a:gd name="connsiteX4" fmla="*/ 1749197 w 1749197"/>
                <a:gd name="connsiteY4" fmla="*/ 478747 h 938719"/>
                <a:gd name="connsiteX5" fmla="*/ 1749197 w 1749197"/>
                <a:gd name="connsiteY5" fmla="*/ 938719 h 938719"/>
                <a:gd name="connsiteX6" fmla="*/ 1131147 w 1749197"/>
                <a:gd name="connsiteY6" fmla="*/ 938719 h 938719"/>
                <a:gd name="connsiteX7" fmla="*/ 600558 w 1749197"/>
                <a:gd name="connsiteY7" fmla="*/ 938719 h 938719"/>
                <a:gd name="connsiteX8" fmla="*/ 0 w 1749197"/>
                <a:gd name="connsiteY8" fmla="*/ 938719 h 938719"/>
                <a:gd name="connsiteX9" fmla="*/ 0 w 1749197"/>
                <a:gd name="connsiteY9" fmla="*/ 450585 h 938719"/>
                <a:gd name="connsiteX10" fmla="*/ 0 w 1749197"/>
                <a:gd name="connsiteY10" fmla="*/ 0 h 93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197" h="938719" extrusionOk="0">
                  <a:moveTo>
                    <a:pt x="0" y="0"/>
                  </a:moveTo>
                  <a:cubicBezTo>
                    <a:pt x="202475" y="13105"/>
                    <a:pt x="319438" y="15726"/>
                    <a:pt x="565574" y="0"/>
                  </a:cubicBezTo>
                  <a:cubicBezTo>
                    <a:pt x="811710" y="-15726"/>
                    <a:pt x="948785" y="16669"/>
                    <a:pt x="1148639" y="0"/>
                  </a:cubicBezTo>
                  <a:cubicBezTo>
                    <a:pt x="1348493" y="-16669"/>
                    <a:pt x="1621972" y="-10091"/>
                    <a:pt x="1749197" y="0"/>
                  </a:cubicBezTo>
                  <a:cubicBezTo>
                    <a:pt x="1761247" y="178242"/>
                    <a:pt x="1759843" y="239841"/>
                    <a:pt x="1749197" y="478747"/>
                  </a:cubicBezTo>
                  <a:cubicBezTo>
                    <a:pt x="1738551" y="717653"/>
                    <a:pt x="1771301" y="804131"/>
                    <a:pt x="1749197" y="938719"/>
                  </a:cubicBezTo>
                  <a:cubicBezTo>
                    <a:pt x="1499884" y="910834"/>
                    <a:pt x="1336156" y="938515"/>
                    <a:pt x="1131147" y="938719"/>
                  </a:cubicBezTo>
                  <a:cubicBezTo>
                    <a:pt x="926138" y="938924"/>
                    <a:pt x="821409" y="948901"/>
                    <a:pt x="600558" y="938719"/>
                  </a:cubicBezTo>
                  <a:cubicBezTo>
                    <a:pt x="379707" y="928537"/>
                    <a:pt x="152506" y="932119"/>
                    <a:pt x="0" y="938719"/>
                  </a:cubicBezTo>
                  <a:cubicBezTo>
                    <a:pt x="-23740" y="755613"/>
                    <a:pt x="-4697" y="661014"/>
                    <a:pt x="0" y="450585"/>
                  </a:cubicBezTo>
                  <a:cubicBezTo>
                    <a:pt x="4697" y="240156"/>
                    <a:pt x="-5708" y="176490"/>
                    <a:pt x="0" y="0"/>
                  </a:cubicBezTo>
                  <a:close/>
                </a:path>
              </a:pathLst>
            </a:custGeom>
            <a:noFill/>
            <a:ln>
              <a:noFill/>
              <a:extLst>
                <a:ext uri="{C807C97D-BFC1-408E-A445-0C87EB9F89A2}">
                  <ask:lineSketchStyleProps xmlns:ask="http://schemas.microsoft.com/office/drawing/2018/sketchyshapes" sd="1876215049">
                    <a:prstGeom prst="rect">
                      <a:avLst/>
                    </a:prstGeom>
                    <ask:type>
                      <ask:lineSketchFreehand/>
                    </ask:type>
                  </ask:lineSketchStyleProps>
                </a:ext>
              </a:extLst>
            </a:ln>
          </p:spPr>
          <p:txBody>
            <a:bodyPr wrap="none" rtlCol="0">
              <a:spAutoFit/>
            </a:bodyPr>
            <a:lstStyle/>
            <a:p>
              <a:pPr algn="ctr"/>
              <a:r>
                <a:rPr lang="en-US" sz="1000" i="1" u="sng" dirty="0">
                  <a:latin typeface="Toyota Type" panose="020B0602020202020204" pitchFamily="34" charset="0"/>
                  <a:cs typeface="Toyota Type" panose="020B0602020202020204" pitchFamily="34" charset="0"/>
                </a:rPr>
                <a:t>CATEGORIES</a:t>
              </a:r>
            </a:p>
            <a:p>
              <a:pPr marL="228600" indent="-228600">
                <a:buFont typeface="+mj-lt"/>
                <a:buAutoNum type="arabicPeriod"/>
              </a:pPr>
              <a:r>
                <a:rPr lang="en-US" sz="900" dirty="0">
                  <a:latin typeface="Toyota Type" panose="020B0602020202020204" pitchFamily="34" charset="0"/>
                  <a:cs typeface="Toyota Type" panose="020B0602020202020204" pitchFamily="34" charset="0"/>
                </a:rPr>
                <a:t>Onboard Charger (</a:t>
              </a:r>
              <a:r>
                <a:rPr lang="en-US" sz="900" b="1" dirty="0">
                  <a:latin typeface="Toyota Type" panose="020B0602020202020204" pitchFamily="34" charset="0"/>
                  <a:cs typeface="Toyota Type" panose="020B0602020202020204" pitchFamily="34" charset="0"/>
                </a:rPr>
                <a:t>OBC</a:t>
              </a:r>
              <a:r>
                <a:rPr lang="en-US" sz="900" dirty="0">
                  <a:latin typeface="Toyota Type" panose="020B0602020202020204" pitchFamily="34" charset="0"/>
                  <a:cs typeface="Toyota Type" panose="020B0602020202020204" pitchFamily="34" charset="0"/>
                </a:rPr>
                <a:t>)</a:t>
              </a:r>
            </a:p>
            <a:p>
              <a:pPr marL="228600" indent="-228600">
                <a:buFont typeface="+mj-lt"/>
                <a:buAutoNum type="arabicPeriod"/>
              </a:pPr>
              <a:r>
                <a:rPr lang="en-US" sz="900" b="1" dirty="0">
                  <a:latin typeface="Toyota Type" panose="020B0602020202020204" pitchFamily="34" charset="0"/>
                  <a:cs typeface="Toyota Type" panose="020B0602020202020204" pitchFamily="34" charset="0"/>
                </a:rPr>
                <a:t>DC/DC</a:t>
              </a:r>
              <a:r>
                <a:rPr lang="en-US" sz="900" dirty="0">
                  <a:latin typeface="Toyota Type" panose="020B0602020202020204" pitchFamily="34" charset="0"/>
                  <a:cs typeface="Toyota Type" panose="020B0602020202020204" pitchFamily="34" charset="0"/>
                </a:rPr>
                <a:t> Converter</a:t>
              </a:r>
            </a:p>
            <a:p>
              <a:pPr marL="228600" indent="-228600">
                <a:buFont typeface="+mj-lt"/>
                <a:buAutoNum type="arabicPeriod"/>
              </a:pPr>
              <a:r>
                <a:rPr lang="en-US" sz="900" b="1" dirty="0">
                  <a:latin typeface="Toyota Type" panose="020B0602020202020204" pitchFamily="34" charset="0"/>
                  <a:cs typeface="Toyota Type" panose="020B0602020202020204" pitchFamily="34" charset="0"/>
                </a:rPr>
                <a:t>Inverter</a:t>
              </a:r>
            </a:p>
            <a:p>
              <a:pPr marL="228600" indent="-228600">
                <a:buFont typeface="+mj-lt"/>
                <a:buAutoNum type="arabicPeriod"/>
              </a:pPr>
              <a:r>
                <a:rPr lang="en-US" sz="900" b="1" dirty="0">
                  <a:solidFill>
                    <a:srgbClr val="FF0000"/>
                  </a:solidFill>
                  <a:latin typeface="Toyota Type" panose="020B0602020202020204" pitchFamily="34" charset="0"/>
                  <a:cs typeface="Toyota Type" panose="020B0602020202020204" pitchFamily="34" charset="0"/>
                </a:rPr>
                <a:t>GaN</a:t>
              </a:r>
              <a:r>
                <a:rPr lang="en-US" sz="900" dirty="0">
                  <a:solidFill>
                    <a:srgbClr val="FF0000"/>
                  </a:solidFill>
                  <a:latin typeface="Toyota Type" panose="020B0602020202020204" pitchFamily="34" charset="0"/>
                  <a:cs typeface="Toyota Type" panose="020B0602020202020204" pitchFamily="34" charset="0"/>
                </a:rPr>
                <a:t> Technology</a:t>
              </a:r>
            </a:p>
            <a:p>
              <a:pPr marL="228600" indent="-228600">
                <a:buFont typeface="+mj-lt"/>
                <a:buAutoNum type="arabicPeriod"/>
              </a:pPr>
              <a:r>
                <a:rPr lang="en-US" sz="900" b="1" dirty="0">
                  <a:latin typeface="Toyota Type" panose="020B0602020202020204" pitchFamily="34" charset="0"/>
                  <a:cs typeface="Toyota Type" panose="020B0602020202020204" pitchFamily="34" charset="0"/>
                </a:rPr>
                <a:t>SiC</a:t>
              </a:r>
              <a:r>
                <a:rPr lang="en-US" sz="900" dirty="0">
                  <a:latin typeface="Toyota Type" panose="020B0602020202020204" pitchFamily="34" charset="0"/>
                  <a:cs typeface="Toyota Type" panose="020B0602020202020204" pitchFamily="34" charset="0"/>
                </a:rPr>
                <a:t> Technology</a:t>
              </a:r>
            </a:p>
          </p:txBody>
        </p:sp>
        <p:cxnSp>
          <p:nvCxnSpPr>
            <p:cNvPr id="11" name="Straight Connector 10">
              <a:extLst>
                <a:ext uri="{FF2B5EF4-FFF2-40B4-BE49-F238E27FC236}">
                  <a16:creationId xmlns:a16="http://schemas.microsoft.com/office/drawing/2014/main" id="{8D406272-8056-4CDD-9662-65E6BA5D2DBC}"/>
                </a:ext>
              </a:extLst>
            </p:cNvPr>
            <p:cNvCxnSpPr/>
            <p:nvPr/>
          </p:nvCxnSpPr>
          <p:spPr bwMode="auto">
            <a:xfrm>
              <a:off x="6624222" y="3190858"/>
              <a:ext cx="0" cy="646497"/>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32A16E5F-9487-4782-8728-83392FF1A397}"/>
                </a:ext>
              </a:extLst>
            </p:cNvPr>
            <p:cNvCxnSpPr>
              <a:cxnSpLocks/>
            </p:cNvCxnSpPr>
            <p:nvPr/>
          </p:nvCxnSpPr>
          <p:spPr bwMode="auto">
            <a:xfrm>
              <a:off x="5576069" y="3705456"/>
              <a:ext cx="1091126" cy="0"/>
            </a:xfrm>
            <a:prstGeom prst="straightConnector1">
              <a:avLst/>
            </a:prstGeom>
            <a:solidFill>
              <a:schemeClr val="accent1"/>
            </a:solidFill>
            <a:ln w="9525" cap="flat" cmpd="sng" algn="ctr">
              <a:solidFill>
                <a:srgbClr val="FF26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7" name="TextBox 6">
            <a:extLst>
              <a:ext uri="{FF2B5EF4-FFF2-40B4-BE49-F238E27FC236}">
                <a16:creationId xmlns:a16="http://schemas.microsoft.com/office/drawing/2014/main" id="{9EA08FB8-D00F-44F8-AE6A-ED45A5964FFA}"/>
              </a:ext>
            </a:extLst>
          </p:cNvPr>
          <p:cNvSpPr txBox="1"/>
          <p:nvPr/>
        </p:nvSpPr>
        <p:spPr>
          <a:xfrm>
            <a:off x="2985055" y="4317202"/>
            <a:ext cx="4381714" cy="738664"/>
          </a:xfrm>
          <a:prstGeom prst="rect">
            <a:avLst/>
          </a:prstGeom>
          <a:solidFill>
            <a:schemeClr val="bg1"/>
          </a:solidFill>
          <a:ln w="38100">
            <a:solidFill>
              <a:srgbClr val="00B050"/>
            </a:solidFill>
          </a:ln>
        </p:spPr>
        <p:txBody>
          <a:bodyPr wrap="square" rtlCol="0" anchor="ctr">
            <a:spAutoFit/>
          </a:bodyPr>
          <a:lstStyle/>
          <a:p>
            <a:pPr marL="285750" indent="-285750">
              <a:buFont typeface="Arial" panose="020B0604020202020204" pitchFamily="34" charset="0"/>
              <a:buChar char="•"/>
            </a:pPr>
            <a:r>
              <a:rPr lang="en-US" sz="1400" b="1">
                <a:latin typeface="Toyota Type" panose="020B0602020202020204" pitchFamily="34" charset="0"/>
                <a:cs typeface="Toyota Type" panose="020B0602020202020204" pitchFamily="34" charset="0"/>
              </a:rPr>
              <a:t>Manual Labor</a:t>
            </a:r>
            <a:r>
              <a:rPr lang="en-US" sz="1400">
                <a:latin typeface="Toyota Type" panose="020B0602020202020204" pitchFamily="34" charset="0"/>
                <a:cs typeface="Toyota Type" panose="020B0602020202020204" pitchFamily="34" charset="0"/>
              </a:rPr>
              <a:t> to import Data</a:t>
            </a:r>
          </a:p>
          <a:p>
            <a:pPr marL="285750" indent="-285750">
              <a:buFont typeface="Arial" panose="020B0604020202020204" pitchFamily="34" charset="0"/>
              <a:buChar char="•"/>
            </a:pPr>
            <a:r>
              <a:rPr lang="en-US" sz="1400" b="1">
                <a:latin typeface="Toyota Type" panose="020B0602020202020204" pitchFamily="34" charset="0"/>
                <a:cs typeface="Toyota Type" panose="020B0602020202020204" pitchFamily="34" charset="0"/>
              </a:rPr>
              <a:t>Data Features are retrieved Clean</a:t>
            </a:r>
            <a:r>
              <a:rPr lang="en-US" sz="1400">
                <a:latin typeface="Toyota Type" panose="020B0602020202020204" pitchFamily="34" charset="0"/>
                <a:cs typeface="Toyota Type" panose="020B0602020202020204" pitchFamily="34" charset="0"/>
              </a:rPr>
              <a:t> from IEEE</a:t>
            </a:r>
          </a:p>
          <a:p>
            <a:pPr marL="285750" indent="-285750">
              <a:buFont typeface="Arial" panose="020B0604020202020204" pitchFamily="34" charset="0"/>
              <a:buChar char="•"/>
            </a:pPr>
            <a:r>
              <a:rPr lang="en-US" sz="1400">
                <a:latin typeface="Toyota Type" panose="020B0602020202020204" pitchFamily="34" charset="0"/>
                <a:cs typeface="Toyota Type" panose="020B0602020202020204" pitchFamily="34" charset="0"/>
              </a:rPr>
              <a:t>Accuracy     &amp; Time</a:t>
            </a:r>
          </a:p>
        </p:txBody>
      </p:sp>
      <p:sp>
        <p:nvSpPr>
          <p:cNvPr id="10" name="TextBox 9">
            <a:extLst>
              <a:ext uri="{FF2B5EF4-FFF2-40B4-BE49-F238E27FC236}">
                <a16:creationId xmlns:a16="http://schemas.microsoft.com/office/drawing/2014/main" id="{E2A939CF-D138-460D-BBE3-F55343659137}"/>
              </a:ext>
            </a:extLst>
          </p:cNvPr>
          <p:cNvSpPr txBox="1"/>
          <p:nvPr/>
        </p:nvSpPr>
        <p:spPr>
          <a:xfrm>
            <a:off x="7152429" y="-3488"/>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200" i="1">
                <a:solidFill>
                  <a:srgbClr val="FF0000"/>
                </a:solidFill>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100">
                <a:latin typeface="Toyota Type" panose="020B0602020202020204" pitchFamily="34" charset="0"/>
                <a:cs typeface="Toyota Type" panose="020B0602020202020204" pitchFamily="34" charset="0"/>
              </a:rPr>
              <a:t>Results</a:t>
            </a:r>
            <a:endParaRPr lang="en-GB" sz="1100">
              <a:latin typeface="Toyota Type" panose="020B0602020202020204" pitchFamily="34" charset="0"/>
              <a:cs typeface="Toyota Type" panose="020B0602020202020204" pitchFamily="34" charset="0"/>
            </a:endParaRPr>
          </a:p>
        </p:txBody>
      </p:sp>
      <p:pic>
        <p:nvPicPr>
          <p:cNvPr id="6" name="Picture 5">
            <a:extLst>
              <a:ext uri="{FF2B5EF4-FFF2-40B4-BE49-F238E27FC236}">
                <a16:creationId xmlns:a16="http://schemas.microsoft.com/office/drawing/2014/main" id="{7C730A55-5762-448A-A035-5405002ECD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187" b="89911" l="651" r="99783">
                        <a14:foregroundMark x1="81562" y1="2226" x2="82827" y2="24926"/>
                        <a14:foregroundMark x1="82827" y1="24926" x2="79103" y2="45697"/>
                        <a14:foregroundMark x1="79103" y1="45697" x2="97542" y2="63650"/>
                        <a14:foregroundMark x1="97542" y1="63650" x2="99566" y2="87389"/>
                        <a14:foregroundMark x1="99566" y1="87389" x2="94324" y2="99258"/>
                        <a14:foregroundMark x1="94324" y1="99258" x2="43999" y2="99110"/>
                        <a14:foregroundMark x1="43999" y1="99110" x2="42589" y2="74926"/>
                        <a14:foregroundMark x1="42589" y1="74926" x2="31273" y2="60237"/>
                        <a14:foregroundMark x1="31273" y1="60237" x2="1229" y2="57122"/>
                        <a14:foregroundMark x1="1229" y1="57122" x2="362" y2="4303"/>
                        <a14:foregroundMark x1="362" y1="4303" x2="6255" y2="1929"/>
                        <a14:foregroundMark x1="6255" y1="1929" x2="12111" y2="3412"/>
                        <a14:foregroundMark x1="12111" y1="3412" x2="18185" y2="593"/>
                        <a14:foregroundMark x1="18185" y1="593" x2="58460" y2="2226"/>
                        <a14:foregroundMark x1="58460" y1="2226" x2="63955" y2="12315"/>
                        <a14:foregroundMark x1="63955" y1="12315" x2="76392" y2="13353"/>
                        <a14:foregroundMark x1="76392" y1="13353" x2="81996" y2="4006"/>
                        <a14:foregroundMark x1="73210" y1="26261" x2="73210" y2="26261"/>
                        <a14:foregroundMark x1="67968" y1="39021" x2="67968" y2="39021"/>
                        <a14:foregroundMark x1="68004" y1="42285" x2="67968" y2="47181"/>
                        <a14:foregroundMark x1="68004" y1="52226" x2="68727" y2="53116"/>
                        <a14:foregroundMark x1="72054" y1="56380" x2="72596" y2="57567"/>
                        <a14:foregroundMark x1="68510" y1="59644" x2="64570" y2="64095"/>
                        <a14:foregroundMark x1="64931" y1="82641" x2="64931" y2="82641"/>
                        <a14:foregroundMark x1="56580" y1="81602" x2="56580" y2="81602"/>
                        <a14:foregroundMark x1="47180" y1="77596" x2="47180" y2="77596"/>
                        <a14:foregroundMark x1="45662" y1="37092" x2="45662" y2="37092"/>
                        <a14:foregroundMark x1="47035" y1="37389" x2="47578" y2="35163"/>
                        <a14:foregroundMark x1="57701" y1="41840" x2="58677" y2="33828"/>
                        <a14:foregroundMark x1="78923" y1="14837" x2="79031" y2="18843"/>
                        <a14:foregroundMark x1="89841" y1="81157" x2="89841" y2="81157"/>
                        <a14:foregroundMark x1="82176" y1="79822" x2="82176" y2="79822"/>
                        <a14:foregroundMark x1="48843" y1="80415" x2="48735" y2="76409"/>
                        <a14:foregroundMark x1="32104" y1="30712" x2="32466" y2="23739"/>
                        <a14:foregroundMark x1="21330" y1="31899" x2="21547" y2="20772"/>
                        <a14:foregroundMark x1="12473" y1="25668" x2="12654" y2="18843"/>
                        <a14:foregroundMark x1="4266" y1="30712" x2="4158" y2="24926"/>
                        <a14:foregroundMark x1="13196" y1="39763" x2="13196" y2="35312"/>
                        <a14:foregroundMark x1="723" y1="4006" x2="651" y2="1187"/>
                        <a14:foregroundMark x1="50181" y1="58605" x2="56508" y2="64095"/>
                        <a14:foregroundMark x1="90383" y1="67211" x2="96999" y2="72849"/>
                        <a14:foregroundMark x1="96999" y1="72849" x2="96059" y2="97923"/>
                        <a14:foregroundMark x1="96059" y1="97923" x2="91540" y2="84125"/>
                        <a14:foregroundMark x1="91540" y1="84125" x2="93203" y2="68546"/>
                        <a14:foregroundMark x1="95119" y1="70920" x2="99711" y2="85757"/>
                        <a14:foregroundMark x1="99711" y1="85757" x2="99783" y2="87537"/>
                      </a14:backgroundRemoval>
                    </a14:imgEffect>
                  </a14:imgLayer>
                </a14:imgProps>
              </a:ext>
            </a:extLst>
          </a:blip>
          <a:stretch>
            <a:fillRect/>
          </a:stretch>
        </p:blipFill>
        <p:spPr>
          <a:xfrm>
            <a:off x="1066743" y="1358481"/>
            <a:ext cx="1667983" cy="406442"/>
          </a:xfrm>
          <a:prstGeom prst="rect">
            <a:avLst/>
          </a:prstGeom>
        </p:spPr>
      </p:pic>
      <p:sp>
        <p:nvSpPr>
          <p:cNvPr id="2" name="TextBox 1">
            <a:extLst>
              <a:ext uri="{FF2B5EF4-FFF2-40B4-BE49-F238E27FC236}">
                <a16:creationId xmlns:a16="http://schemas.microsoft.com/office/drawing/2014/main" id="{91B344A7-5FF2-404B-A369-91906502F8A1}"/>
              </a:ext>
            </a:extLst>
          </p:cNvPr>
          <p:cNvSpPr txBox="1"/>
          <p:nvPr/>
        </p:nvSpPr>
        <p:spPr>
          <a:xfrm>
            <a:off x="-27337" y="1301012"/>
            <a:ext cx="1061821" cy="523220"/>
          </a:xfrm>
          <a:prstGeom prst="rect">
            <a:avLst/>
          </a:prstGeom>
          <a:noFill/>
        </p:spPr>
        <p:txBody>
          <a:bodyPr wrap="square" rtlCol="0">
            <a:spAutoFit/>
          </a:bodyPr>
          <a:lstStyle/>
          <a:p>
            <a:r>
              <a:rPr lang="en-US" sz="1400">
                <a:latin typeface="Toyota Type" panose="020B0602020202020204" pitchFamily="34" charset="0"/>
                <a:cs typeface="Toyota Type" panose="020B0602020202020204" pitchFamily="34" charset="0"/>
              </a:rPr>
              <a:t>1. Retrieve Data:</a:t>
            </a:r>
          </a:p>
        </p:txBody>
      </p:sp>
      <p:sp>
        <p:nvSpPr>
          <p:cNvPr id="14" name="TextBox 13">
            <a:extLst>
              <a:ext uri="{FF2B5EF4-FFF2-40B4-BE49-F238E27FC236}">
                <a16:creationId xmlns:a16="http://schemas.microsoft.com/office/drawing/2014/main" id="{EF864806-2C33-43C0-ABED-DD03273A6F59}"/>
              </a:ext>
            </a:extLst>
          </p:cNvPr>
          <p:cNvSpPr txBox="1"/>
          <p:nvPr/>
        </p:nvSpPr>
        <p:spPr>
          <a:xfrm>
            <a:off x="10498" y="2481335"/>
            <a:ext cx="965292" cy="523220"/>
          </a:xfrm>
          <a:prstGeom prst="rect">
            <a:avLst/>
          </a:prstGeom>
          <a:noFill/>
        </p:spPr>
        <p:txBody>
          <a:bodyPr wrap="square" rtlCol="0">
            <a:spAutoFit/>
          </a:bodyPr>
          <a:lstStyle/>
          <a:p>
            <a:r>
              <a:rPr lang="en-US" sz="1400">
                <a:latin typeface="Toyota Type" panose="020B0602020202020204" pitchFamily="34" charset="0"/>
                <a:cs typeface="Toyota Type" panose="020B0602020202020204" pitchFamily="34" charset="0"/>
              </a:rPr>
              <a:t>2. Edit &amp; Classify:</a:t>
            </a:r>
          </a:p>
        </p:txBody>
      </p:sp>
      <p:sp>
        <p:nvSpPr>
          <p:cNvPr id="15" name="TextBox 14">
            <a:extLst>
              <a:ext uri="{FF2B5EF4-FFF2-40B4-BE49-F238E27FC236}">
                <a16:creationId xmlns:a16="http://schemas.microsoft.com/office/drawing/2014/main" id="{A2A398F2-2A78-41AA-9833-274E217B7E86}"/>
              </a:ext>
            </a:extLst>
          </p:cNvPr>
          <p:cNvSpPr txBox="1"/>
          <p:nvPr/>
        </p:nvSpPr>
        <p:spPr>
          <a:xfrm>
            <a:off x="-6474" y="3875545"/>
            <a:ext cx="1002678" cy="523220"/>
          </a:xfrm>
          <a:prstGeom prst="rect">
            <a:avLst/>
          </a:prstGeom>
          <a:noFill/>
        </p:spPr>
        <p:txBody>
          <a:bodyPr wrap="square" rtlCol="0">
            <a:spAutoFit/>
          </a:bodyPr>
          <a:lstStyle/>
          <a:p>
            <a:r>
              <a:rPr lang="en-US" sz="1400">
                <a:latin typeface="Toyota Type" panose="020B0602020202020204" pitchFamily="34" charset="0"/>
                <a:cs typeface="Toyota Type" panose="020B0602020202020204" pitchFamily="34" charset="0"/>
              </a:rPr>
              <a:t>3. Results &amp; Visuals:</a:t>
            </a:r>
          </a:p>
        </p:txBody>
      </p:sp>
      <p:pic>
        <p:nvPicPr>
          <p:cNvPr id="5" name="Picture 4" descr="Logo, icon&#10;&#10;Description automatically generated">
            <a:extLst>
              <a:ext uri="{FF2B5EF4-FFF2-40B4-BE49-F238E27FC236}">
                <a16:creationId xmlns:a16="http://schemas.microsoft.com/office/drawing/2014/main" id="{21308097-C2E5-47C4-8E1D-9624E2086249}"/>
              </a:ext>
            </a:extLst>
          </p:cNvPr>
          <p:cNvPicPr>
            <a:picLocks noChangeAspect="1"/>
          </p:cNvPicPr>
          <p:nvPr/>
        </p:nvPicPr>
        <p:blipFill>
          <a:blip r:embed="rId5"/>
          <a:stretch>
            <a:fillRect/>
          </a:stretch>
        </p:blipFill>
        <p:spPr>
          <a:xfrm>
            <a:off x="1099747" y="2443940"/>
            <a:ext cx="562715" cy="562715"/>
          </a:xfrm>
          <a:prstGeom prst="rect">
            <a:avLst/>
          </a:prstGeom>
        </p:spPr>
      </p:pic>
      <p:sp>
        <p:nvSpPr>
          <p:cNvPr id="16" name="TextBox 15">
            <a:extLst>
              <a:ext uri="{FF2B5EF4-FFF2-40B4-BE49-F238E27FC236}">
                <a16:creationId xmlns:a16="http://schemas.microsoft.com/office/drawing/2014/main" id="{B1D2F17D-FB32-4A6F-9471-3D1B69BC55BD}"/>
              </a:ext>
            </a:extLst>
          </p:cNvPr>
          <p:cNvSpPr txBox="1"/>
          <p:nvPr/>
        </p:nvSpPr>
        <p:spPr>
          <a:xfrm>
            <a:off x="1707656" y="2548482"/>
            <a:ext cx="797762" cy="307777"/>
          </a:xfrm>
          <a:prstGeom prst="rect">
            <a:avLst/>
          </a:prstGeom>
          <a:noFill/>
        </p:spPr>
        <p:txBody>
          <a:bodyPr wrap="square" rtlCol="0">
            <a:spAutoFit/>
          </a:bodyPr>
          <a:lstStyle/>
          <a:p>
            <a:r>
              <a:rPr lang="en-US" sz="1400" i="1">
                <a:solidFill>
                  <a:srgbClr val="0070C0"/>
                </a:solidFill>
                <a:latin typeface="Consolas" panose="020B0609020204030204" pitchFamily="49" charset="0"/>
                <a:cs typeface="Calibri" panose="020F0502020204030204" pitchFamily="34" charset="0"/>
              </a:rPr>
              <a:t>Python</a:t>
            </a:r>
          </a:p>
        </p:txBody>
      </p:sp>
      <p:sp>
        <p:nvSpPr>
          <p:cNvPr id="8" name="Plus Sign 7">
            <a:extLst>
              <a:ext uri="{FF2B5EF4-FFF2-40B4-BE49-F238E27FC236}">
                <a16:creationId xmlns:a16="http://schemas.microsoft.com/office/drawing/2014/main" id="{378669EB-F78D-4016-B0C5-C336D6F3607C}"/>
              </a:ext>
            </a:extLst>
          </p:cNvPr>
          <p:cNvSpPr/>
          <p:nvPr/>
        </p:nvSpPr>
        <p:spPr bwMode="auto">
          <a:xfrm>
            <a:off x="1583338" y="2001469"/>
            <a:ext cx="261258" cy="237520"/>
          </a:xfrm>
          <a:prstGeom prst="mathPlus">
            <a:avLst/>
          </a:prstGeom>
          <a:solidFill>
            <a:srgbClr val="F06475"/>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17" name="Plus Sign 16">
            <a:extLst>
              <a:ext uri="{FF2B5EF4-FFF2-40B4-BE49-F238E27FC236}">
                <a16:creationId xmlns:a16="http://schemas.microsoft.com/office/drawing/2014/main" id="{7867761C-B928-4362-BEF0-BD405E7A9507}"/>
              </a:ext>
            </a:extLst>
          </p:cNvPr>
          <p:cNvSpPr/>
          <p:nvPr/>
        </p:nvSpPr>
        <p:spPr bwMode="auto">
          <a:xfrm>
            <a:off x="1574374" y="3319272"/>
            <a:ext cx="261258" cy="237520"/>
          </a:xfrm>
          <a:prstGeom prst="mathPlus">
            <a:avLst/>
          </a:prstGeom>
          <a:solidFill>
            <a:srgbClr val="F06475"/>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pic>
        <p:nvPicPr>
          <p:cNvPr id="19" name="Picture 18" descr="Icon&#10;&#10;Description automatically generated">
            <a:extLst>
              <a:ext uri="{FF2B5EF4-FFF2-40B4-BE49-F238E27FC236}">
                <a16:creationId xmlns:a16="http://schemas.microsoft.com/office/drawing/2014/main" id="{F5108590-8855-4D01-9A7A-133171DF9EA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59" b="97302" l="28833" r="68917">
                        <a14:foregroundMark x1="42083" y1="96190" x2="49333" y2="91111"/>
                        <a14:foregroundMark x1="64250" y1="21270" x2="64583" y2="44603"/>
                        <a14:foregroundMark x1="64583" y1="11111" x2="64583" y2="43333"/>
                        <a14:foregroundMark x1="52333" y1="24127" x2="56250" y2="4921"/>
                        <a14:foregroundMark x1="56250" y1="4921" x2="66250" y2="17778"/>
                        <a14:foregroundMark x1="66250" y1="17778" x2="66667" y2="83492"/>
                        <a14:foregroundMark x1="66667" y1="83492" x2="59083" y2="66032"/>
                        <a14:foregroundMark x1="59083" y1="66032" x2="59083" y2="38571"/>
                        <a14:foregroundMark x1="59083" y1="38571" x2="52500" y2="24444"/>
                        <a14:foregroundMark x1="62417" y1="72222" x2="62417" y2="93016"/>
                        <a14:foregroundMark x1="66000" y1="90476" x2="67000" y2="94286"/>
                        <a14:foregroundMark x1="70898" y1="23598" x2="71333" y2="11111"/>
                        <a14:foregroundMark x1="70725" y1="28571" x2="70807" y2="26202"/>
                        <a14:foregroundMark x1="68333" y1="97143" x2="69573" y2="61574"/>
                        <a14:foregroundMark x1="69422" y1="9206" x2="60667" y2="476"/>
                        <a14:foregroundMark x1="60667" y1="476" x2="60250" y2="476"/>
                        <a14:foregroundMark x1="67167" y1="28254" x2="66667" y2="39524"/>
                        <a14:foregroundMark x1="69000" y1="24127" x2="69000" y2="24127"/>
                        <a14:foregroundMark x1="57583" y1="97460" x2="58417" y2="95556"/>
                        <a14:foregroundMark x1="31655" y1="51518" x2="32500" y2="51270"/>
                        <a14:backgroundMark x1="70583" y1="30476" x2="69833" y2="38254"/>
                        <a14:backgroundMark x1="70417" y1="41905" x2="70417" y2="41905"/>
                        <a14:backgroundMark x1="70333" y1="39841" x2="70917" y2="46190"/>
                        <a14:backgroundMark x1="70500" y1="39206" x2="70500" y2="38571"/>
                        <a14:backgroundMark x1="70167" y1="38889" x2="70167" y2="40794"/>
                        <a14:backgroundMark x1="70083" y1="46190" x2="69750" y2="61587"/>
                        <a14:backgroundMark x1="70500" y1="27937" x2="70917" y2="23492"/>
                        <a14:backgroundMark x1="70917" y1="29048" x2="71083" y2="33810"/>
                        <a14:backgroundMark x1="70750" y1="28571" x2="70750" y2="44762"/>
                        <a14:backgroundMark x1="70667" y1="30794" x2="70667" y2="26032"/>
                        <a14:backgroundMark x1="70333" y1="9524" x2="70333" y2="9524"/>
                        <a14:backgroundMark x1="71167" y1="9206" x2="71167" y2="10952"/>
                        <a14:backgroundMark x1="29833" y1="85873" x2="29750" y2="59048"/>
                        <a14:backgroundMark x1="29833" y1="61905" x2="29833" y2="61905"/>
                        <a14:backgroundMark x1="29833" y1="59206" x2="30333" y2="86349"/>
                        <a14:backgroundMark x1="29333" y1="42222" x2="29500" y2="43016"/>
                        <a14:backgroundMark x1="29250" y1="52540" x2="30250" y2="52540"/>
                        <a14:backgroundMark x1="30417" y1="50317" x2="31417" y2="48730"/>
                        <a14:backgroundMark x1="30250" y1="49524" x2="28417" y2="56984"/>
                        <a14:backgroundMark x1="29917" y1="49048" x2="30250" y2="49048"/>
                        <a14:backgroundMark x1="30667" y1="49206" x2="30667" y2="49206"/>
                        <a14:backgroundMark x1="30750" y1="49365" x2="29750" y2="50000"/>
                        <a14:backgroundMark x1="28000" y1="48095" x2="29583" y2="49206"/>
                      </a14:backgroundRemoval>
                    </a14:imgEffect>
                  </a14:imgLayer>
                </a14:imgProps>
              </a:ext>
            </a:extLst>
          </a:blip>
          <a:srcRect l="29835" r="29161"/>
          <a:stretch/>
        </p:blipFill>
        <p:spPr>
          <a:xfrm>
            <a:off x="1922074" y="3676099"/>
            <a:ext cx="543094" cy="695342"/>
          </a:xfrm>
          <a:prstGeom prst="rect">
            <a:avLst/>
          </a:prstGeom>
        </p:spPr>
      </p:pic>
      <p:sp>
        <p:nvSpPr>
          <p:cNvPr id="20" name="TextBox 19">
            <a:extLst>
              <a:ext uri="{FF2B5EF4-FFF2-40B4-BE49-F238E27FC236}">
                <a16:creationId xmlns:a16="http://schemas.microsoft.com/office/drawing/2014/main" id="{88B79369-6683-461E-8654-F7C5E93EAD01}"/>
              </a:ext>
            </a:extLst>
          </p:cNvPr>
          <p:cNvSpPr txBox="1"/>
          <p:nvPr/>
        </p:nvSpPr>
        <p:spPr>
          <a:xfrm>
            <a:off x="968796" y="3914331"/>
            <a:ext cx="877538" cy="307777"/>
          </a:xfrm>
          <a:prstGeom prst="rect">
            <a:avLst/>
          </a:prstGeom>
          <a:noFill/>
        </p:spPr>
        <p:txBody>
          <a:bodyPr wrap="square" rtlCol="0">
            <a:spAutoFit/>
          </a:bodyPr>
          <a:lstStyle/>
          <a:p>
            <a:r>
              <a:rPr lang="en-US" sz="1400" b="1" i="1">
                <a:solidFill>
                  <a:srgbClr val="FFC000"/>
                </a:solidFill>
                <a:latin typeface="Consolas" panose="020B0609020204030204" pitchFamily="49" charset="0"/>
                <a:cs typeface="Calibri" panose="020F0502020204030204" pitchFamily="34" charset="0"/>
              </a:rPr>
              <a:t>PowerBI</a:t>
            </a:r>
          </a:p>
        </p:txBody>
      </p:sp>
      <p:sp>
        <p:nvSpPr>
          <p:cNvPr id="21" name="Arrow: Curved Left 20">
            <a:extLst>
              <a:ext uri="{FF2B5EF4-FFF2-40B4-BE49-F238E27FC236}">
                <a16:creationId xmlns:a16="http://schemas.microsoft.com/office/drawing/2014/main" id="{A22ACD50-A6BA-4034-9139-DB8239B5A700}"/>
              </a:ext>
            </a:extLst>
          </p:cNvPr>
          <p:cNvSpPr/>
          <p:nvPr/>
        </p:nvSpPr>
        <p:spPr bwMode="auto">
          <a:xfrm>
            <a:off x="2714968" y="1457108"/>
            <a:ext cx="271346" cy="1152084"/>
          </a:xfrm>
          <a:prstGeom prst="curvedLeftArrow">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pic>
        <p:nvPicPr>
          <p:cNvPr id="28" name="Picture 27">
            <a:extLst>
              <a:ext uri="{FF2B5EF4-FFF2-40B4-BE49-F238E27FC236}">
                <a16:creationId xmlns:a16="http://schemas.microsoft.com/office/drawing/2014/main" id="{332B2B6A-3593-402A-B929-3DFBAC83476F}"/>
              </a:ext>
            </a:extLst>
          </p:cNvPr>
          <p:cNvPicPr>
            <a:picLocks noChangeAspect="1"/>
          </p:cNvPicPr>
          <p:nvPr/>
        </p:nvPicPr>
        <p:blipFill>
          <a:blip r:embed="rId8"/>
          <a:stretch>
            <a:fillRect/>
          </a:stretch>
        </p:blipFill>
        <p:spPr>
          <a:xfrm>
            <a:off x="4133184" y="312600"/>
            <a:ext cx="2875476" cy="1978539"/>
          </a:xfrm>
          <a:prstGeom prst="rect">
            <a:avLst/>
          </a:prstGeom>
          <a:ln>
            <a:solidFill>
              <a:schemeClr val="tx1"/>
            </a:solidFill>
          </a:ln>
          <a:effectLst/>
        </p:spPr>
      </p:pic>
      <p:sp>
        <p:nvSpPr>
          <p:cNvPr id="29" name="Rectangle: Rounded Corners 28">
            <a:extLst>
              <a:ext uri="{FF2B5EF4-FFF2-40B4-BE49-F238E27FC236}">
                <a16:creationId xmlns:a16="http://schemas.microsoft.com/office/drawing/2014/main" id="{8E3BDD7C-CB3F-4FBB-BE86-382078E5BA5C}"/>
              </a:ext>
            </a:extLst>
          </p:cNvPr>
          <p:cNvSpPr/>
          <p:nvPr/>
        </p:nvSpPr>
        <p:spPr>
          <a:xfrm>
            <a:off x="4182031" y="795678"/>
            <a:ext cx="859535"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FD73E345-464B-480C-954E-AE10470E1899}"/>
              </a:ext>
            </a:extLst>
          </p:cNvPr>
          <p:cNvSpPr/>
          <p:nvPr/>
        </p:nvSpPr>
        <p:spPr>
          <a:xfrm>
            <a:off x="4183759" y="1834267"/>
            <a:ext cx="857807" cy="3977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6692A983-1BE6-4B94-903C-6C884C514BD4}"/>
              </a:ext>
            </a:extLst>
          </p:cNvPr>
          <p:cNvPicPr>
            <a:picLocks noChangeAspect="1"/>
          </p:cNvPicPr>
          <p:nvPr/>
        </p:nvPicPr>
        <p:blipFill>
          <a:blip r:embed="rId9"/>
          <a:stretch>
            <a:fillRect/>
          </a:stretch>
        </p:blipFill>
        <p:spPr>
          <a:xfrm>
            <a:off x="5542170" y="1613412"/>
            <a:ext cx="2342175" cy="212926"/>
          </a:xfrm>
          <a:prstGeom prst="rect">
            <a:avLst/>
          </a:prstGeom>
          <a:ln w="12700">
            <a:solidFill>
              <a:schemeClr val="tx1"/>
            </a:solidFill>
          </a:ln>
          <a:effectLst/>
        </p:spPr>
      </p:pic>
      <p:sp>
        <p:nvSpPr>
          <p:cNvPr id="39" name="TextBox 38">
            <a:extLst>
              <a:ext uri="{FF2B5EF4-FFF2-40B4-BE49-F238E27FC236}">
                <a16:creationId xmlns:a16="http://schemas.microsoft.com/office/drawing/2014/main" id="{DD988385-8491-4825-A603-35DE1D8294E7}"/>
              </a:ext>
            </a:extLst>
          </p:cNvPr>
          <p:cNvSpPr txBox="1"/>
          <p:nvPr/>
        </p:nvSpPr>
        <p:spPr>
          <a:xfrm>
            <a:off x="5243945" y="1859938"/>
            <a:ext cx="2938626" cy="523220"/>
          </a:xfrm>
          <a:prstGeom prst="rect">
            <a:avLst/>
          </a:prstGeom>
          <a:solidFill>
            <a:schemeClr val="bg1"/>
          </a:solidFill>
          <a:ln>
            <a:solidFill>
              <a:schemeClr val="tx1"/>
            </a:solidFill>
          </a:ln>
        </p:spPr>
        <p:txBody>
          <a:bodyPr wrap="none" rtlCol="0">
            <a:spAutoFit/>
          </a:bodyPr>
          <a:lstStyle/>
          <a:p>
            <a:pPr algn="ctr"/>
            <a:r>
              <a:rPr lang="en-US" sz="1400">
                <a:latin typeface="Toyota Type" panose="020B0602020202020204" pitchFamily="34" charset="0"/>
                <a:cs typeface="Toyota Type" panose="020B0602020202020204" pitchFamily="34" charset="0"/>
              </a:rPr>
              <a:t>IEEE</a:t>
            </a:r>
            <a:r>
              <a:rPr lang="en-US" sz="1200">
                <a:latin typeface="Toyota Type" panose="020B0602020202020204" pitchFamily="34" charset="0"/>
                <a:cs typeface="Toyota Type" panose="020B0602020202020204" pitchFamily="34" charset="0"/>
              </a:rPr>
              <a:t> Database: </a:t>
            </a:r>
            <a:r>
              <a:rPr lang="en-US" sz="1400" u="sng">
                <a:latin typeface="Toyota Type" panose="020B0602020202020204" pitchFamily="34" charset="0"/>
                <a:cs typeface="Toyota Type" panose="020B0602020202020204" pitchFamily="34" charset="0"/>
              </a:rPr>
              <a:t>5.6 million entities</a:t>
            </a:r>
            <a:br>
              <a:rPr lang="en-US" sz="1200" u="sng">
                <a:latin typeface="Toyota Type" panose="020B0602020202020204" pitchFamily="34" charset="0"/>
                <a:cs typeface="Toyota Type" panose="020B0602020202020204" pitchFamily="34" charset="0"/>
              </a:rPr>
            </a:br>
            <a:r>
              <a:rPr lang="en-US" sz="1200">
                <a:latin typeface="Toyota Type" panose="020B0602020202020204" pitchFamily="34" charset="0"/>
                <a:cs typeface="Toyota Type" panose="020B0602020202020204" pitchFamily="34" charset="0"/>
              </a:rPr>
              <a:t>LIMIT: </a:t>
            </a:r>
            <a:r>
              <a:rPr lang="en-US" sz="1400">
                <a:solidFill>
                  <a:srgbClr val="FF0000"/>
                </a:solidFill>
                <a:latin typeface="Toyota Type" panose="020B0602020202020204" pitchFamily="34" charset="0"/>
                <a:cs typeface="Toyota Type" panose="020B0602020202020204" pitchFamily="34" charset="0"/>
              </a:rPr>
              <a:t>2000 Papers / Download</a:t>
            </a:r>
            <a:endParaRPr lang="en-GB" sz="1400">
              <a:solidFill>
                <a:srgbClr val="FF0000"/>
              </a:solidFill>
              <a:latin typeface="Toyota Type" panose="020B0602020202020204" pitchFamily="34" charset="0"/>
              <a:cs typeface="Toyota Type" panose="020B0602020202020204" pitchFamily="34" charset="0"/>
            </a:endParaRPr>
          </a:p>
        </p:txBody>
      </p:sp>
      <p:sp>
        <p:nvSpPr>
          <p:cNvPr id="41" name="TextBox 40">
            <a:extLst>
              <a:ext uri="{FF2B5EF4-FFF2-40B4-BE49-F238E27FC236}">
                <a16:creationId xmlns:a16="http://schemas.microsoft.com/office/drawing/2014/main" id="{B1CE5676-A881-46E2-A2BD-C7105ED67390}"/>
              </a:ext>
            </a:extLst>
          </p:cNvPr>
          <p:cNvSpPr txBox="1"/>
          <p:nvPr/>
        </p:nvSpPr>
        <p:spPr>
          <a:xfrm>
            <a:off x="4133184" y="2654900"/>
            <a:ext cx="4379725" cy="276999"/>
          </a:xfrm>
          <a:prstGeom prst="rect">
            <a:avLst/>
          </a:prstGeom>
          <a:noFill/>
        </p:spPr>
        <p:txBody>
          <a:bodyPr wrap="none" rtlCol="0">
            <a:spAutoFit/>
          </a:bodyPr>
          <a:lstStyle/>
          <a:p>
            <a:pPr algn="ctr"/>
            <a:r>
              <a:rPr lang="en-US" sz="1200" i="1">
                <a:latin typeface="Toyota Type" panose="020B0602020202020204" pitchFamily="34" charset="0"/>
                <a:cs typeface="Toyota Type" panose="020B0602020202020204" pitchFamily="34" charset="0"/>
              </a:rPr>
              <a:t>Papers are </a:t>
            </a:r>
            <a:r>
              <a:rPr lang="en-US" sz="1200" b="1" i="1">
                <a:latin typeface="Toyota Type" panose="020B0602020202020204" pitchFamily="34" charset="0"/>
                <a:cs typeface="Toyota Type" panose="020B0602020202020204" pitchFamily="34" charset="0"/>
              </a:rPr>
              <a:t>classified</a:t>
            </a:r>
            <a:r>
              <a:rPr lang="en-US" sz="1200" i="1">
                <a:latin typeface="Toyota Type" panose="020B0602020202020204" pitchFamily="34" charset="0"/>
                <a:cs typeface="Toyota Type" panose="020B0602020202020204" pitchFamily="34" charset="0"/>
              </a:rPr>
              <a:t> </a:t>
            </a:r>
            <a:r>
              <a:rPr lang="en-US" sz="1200" b="1" i="1">
                <a:latin typeface="Toyota Type" panose="020B0602020202020204" pitchFamily="34" charset="0"/>
                <a:cs typeface="Toyota Type" panose="020B0602020202020204" pitchFamily="34" charset="0"/>
              </a:rPr>
              <a:t>based on </a:t>
            </a:r>
            <a:r>
              <a:rPr lang="en-US" sz="1200" i="1">
                <a:latin typeface="Toyota Type" panose="020B0602020202020204" pitchFamily="34" charset="0"/>
                <a:cs typeface="Toyota Type" panose="020B0602020202020204" pitchFamily="34" charset="0"/>
              </a:rPr>
              <a:t>certain, targeted </a:t>
            </a:r>
            <a:r>
              <a:rPr lang="en-US" sz="1200" b="1" i="1">
                <a:latin typeface="Toyota Type" panose="020B0602020202020204" pitchFamily="34" charset="0"/>
                <a:cs typeface="Toyota Type" panose="020B0602020202020204" pitchFamily="34" charset="0"/>
              </a:rPr>
              <a:t>keywords</a:t>
            </a:r>
            <a:endParaRPr lang="en-GB" sz="1200" b="1" i="1">
              <a:latin typeface="Toyota Type" panose="020B0602020202020204" pitchFamily="34" charset="0"/>
              <a:cs typeface="Toyota Type" panose="020B0602020202020204" pitchFamily="34" charset="0"/>
            </a:endParaRPr>
          </a:p>
        </p:txBody>
      </p:sp>
      <p:sp>
        <p:nvSpPr>
          <p:cNvPr id="32" name="Arrow: Right 31">
            <a:extLst>
              <a:ext uri="{FF2B5EF4-FFF2-40B4-BE49-F238E27FC236}">
                <a16:creationId xmlns:a16="http://schemas.microsoft.com/office/drawing/2014/main" id="{DCAC4613-D731-42C3-81D6-F5EBFD92FAD7}"/>
              </a:ext>
            </a:extLst>
          </p:cNvPr>
          <p:cNvSpPr/>
          <p:nvPr/>
        </p:nvSpPr>
        <p:spPr>
          <a:xfrm>
            <a:off x="3040230" y="1377375"/>
            <a:ext cx="876896" cy="208194"/>
          </a:xfrm>
          <a:prstGeom prst="rightArrow">
            <a:avLst>
              <a:gd name="adj1" fmla="val 4211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2">
            <a:extLst>
              <a:ext uri="{FF2B5EF4-FFF2-40B4-BE49-F238E27FC236}">
                <a16:creationId xmlns:a16="http://schemas.microsoft.com/office/drawing/2014/main" id="{F8C11EF2-F0ED-42E1-925A-B63EE2EF75FA}"/>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a:latin typeface="Toyota Type" panose="020B0602020202020204" pitchFamily="34" charset="0"/>
                <a:cs typeface="Toyota Type" panose="020B0602020202020204" pitchFamily="34" charset="0"/>
              </a:rPr>
              <a:t>Classification 1: by most Frequent Words</a:t>
            </a:r>
            <a:endParaRPr lang="en-GB" sz="1400" b="0" kern="0" noProof="1">
              <a:latin typeface="Times New Roman" panose="02020603050405020304" pitchFamily="18"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B96D8534-107D-424A-B870-7E2D3EC8FFF1}"/>
              </a:ext>
            </a:extLst>
          </p:cNvPr>
          <p:cNvCxnSpPr>
            <a:cxnSpLocks/>
          </p:cNvCxnSpPr>
          <p:nvPr/>
        </p:nvCxnSpPr>
        <p:spPr bwMode="auto">
          <a:xfrm>
            <a:off x="212811" y="950619"/>
            <a:ext cx="379424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Arrow: Curved Left 34">
            <a:extLst>
              <a:ext uri="{FF2B5EF4-FFF2-40B4-BE49-F238E27FC236}">
                <a16:creationId xmlns:a16="http://schemas.microsoft.com/office/drawing/2014/main" id="{D5F788BB-58B1-4DEF-91EA-CF0B67C2AC35}"/>
              </a:ext>
            </a:extLst>
          </p:cNvPr>
          <p:cNvSpPr/>
          <p:nvPr/>
        </p:nvSpPr>
        <p:spPr bwMode="auto">
          <a:xfrm>
            <a:off x="2713709" y="1460104"/>
            <a:ext cx="271346" cy="1149085"/>
          </a:xfrm>
          <a:prstGeom prst="curvedLeftArrow">
            <a:avLst/>
          </a:prstGeom>
          <a:solidFill>
            <a:schemeClr val="tx2">
              <a:lumMod val="60000"/>
              <a:lumOff val="40000"/>
            </a:schemeClr>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6" name="Arrow: Curved Left 35">
            <a:extLst>
              <a:ext uri="{FF2B5EF4-FFF2-40B4-BE49-F238E27FC236}">
                <a16:creationId xmlns:a16="http://schemas.microsoft.com/office/drawing/2014/main" id="{917B00D1-D526-4A55-86B8-CA02029AB56D}"/>
              </a:ext>
            </a:extLst>
          </p:cNvPr>
          <p:cNvSpPr/>
          <p:nvPr/>
        </p:nvSpPr>
        <p:spPr bwMode="auto">
          <a:xfrm>
            <a:off x="2714968" y="2881665"/>
            <a:ext cx="271346" cy="1152084"/>
          </a:xfrm>
          <a:prstGeom prst="curvedLeftArrow">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8" name="Arrow: Curved Left 37">
            <a:extLst>
              <a:ext uri="{FF2B5EF4-FFF2-40B4-BE49-F238E27FC236}">
                <a16:creationId xmlns:a16="http://schemas.microsoft.com/office/drawing/2014/main" id="{9C92F6BD-8C7D-47F7-ACA0-DECBD9558FBD}"/>
              </a:ext>
            </a:extLst>
          </p:cNvPr>
          <p:cNvSpPr/>
          <p:nvPr/>
        </p:nvSpPr>
        <p:spPr bwMode="auto">
          <a:xfrm>
            <a:off x="2716004" y="2884664"/>
            <a:ext cx="271346" cy="1149085"/>
          </a:xfrm>
          <a:prstGeom prst="curvedLeftArrow">
            <a:avLst/>
          </a:prstGeom>
          <a:solidFill>
            <a:schemeClr val="tx2">
              <a:lumMod val="60000"/>
              <a:lumOff val="40000"/>
            </a:schemeClr>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40" name="Arrow: Right 39">
            <a:extLst>
              <a:ext uri="{FF2B5EF4-FFF2-40B4-BE49-F238E27FC236}">
                <a16:creationId xmlns:a16="http://schemas.microsoft.com/office/drawing/2014/main" id="{C85288B0-F212-4BD2-82FB-9C1D20E7F5C1}"/>
              </a:ext>
            </a:extLst>
          </p:cNvPr>
          <p:cNvSpPr/>
          <p:nvPr/>
        </p:nvSpPr>
        <p:spPr>
          <a:xfrm>
            <a:off x="3040230" y="2685910"/>
            <a:ext cx="876896" cy="208194"/>
          </a:xfrm>
          <a:prstGeom prst="rightArrow">
            <a:avLst>
              <a:gd name="adj1" fmla="val 4211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70D949A-EEFF-45B1-A360-0E8B9A40C431}"/>
              </a:ext>
            </a:extLst>
          </p:cNvPr>
          <p:cNvSpPr txBox="1"/>
          <p:nvPr/>
        </p:nvSpPr>
        <p:spPr>
          <a:xfrm>
            <a:off x="7017658" y="1344250"/>
            <a:ext cx="1385316" cy="246221"/>
          </a:xfrm>
          <a:prstGeom prst="rect">
            <a:avLst/>
          </a:prstGeom>
          <a:noFill/>
        </p:spPr>
        <p:txBody>
          <a:bodyPr wrap="none" rtlCol="0">
            <a:spAutoFit/>
          </a:bodyPr>
          <a:lstStyle/>
          <a:p>
            <a:r>
              <a:rPr lang="en-US" sz="1000">
                <a:latin typeface="Toyota Type" panose="020B0602020202020204" pitchFamily="34" charset="0"/>
                <a:cs typeface="Toyota Type" panose="020B0602020202020204" pitchFamily="34" charset="0"/>
              </a:rPr>
              <a:t>*Journals == Papers</a:t>
            </a:r>
            <a:endParaRPr lang="en-GB" sz="1000">
              <a:latin typeface="Toyota Type" panose="020B0602020202020204" pitchFamily="34" charset="0"/>
              <a:cs typeface="Toyota Type" panose="020B0602020202020204" pitchFamily="34" charset="0"/>
            </a:endParaRPr>
          </a:p>
        </p:txBody>
      </p:sp>
      <p:sp>
        <p:nvSpPr>
          <p:cNvPr id="42" name="Arrow: Down 41">
            <a:extLst>
              <a:ext uri="{FF2B5EF4-FFF2-40B4-BE49-F238E27FC236}">
                <a16:creationId xmlns:a16="http://schemas.microsoft.com/office/drawing/2014/main" id="{EF1CB3A9-AFD7-4759-83ED-0CCE93E497BB}"/>
              </a:ext>
            </a:extLst>
          </p:cNvPr>
          <p:cNvSpPr/>
          <p:nvPr/>
        </p:nvSpPr>
        <p:spPr bwMode="auto">
          <a:xfrm>
            <a:off x="4015770" y="4808101"/>
            <a:ext cx="105896" cy="213865"/>
          </a:xfrm>
          <a:prstGeom prst="downArrow">
            <a:avLst/>
          </a:prstGeom>
          <a:solidFill>
            <a:srgbClr val="FF26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43" name="Arrow: Down 42">
            <a:extLst>
              <a:ext uri="{FF2B5EF4-FFF2-40B4-BE49-F238E27FC236}">
                <a16:creationId xmlns:a16="http://schemas.microsoft.com/office/drawing/2014/main" id="{3DE54A2B-2C92-4EA4-B4E8-C497B3755FD1}"/>
              </a:ext>
            </a:extLst>
          </p:cNvPr>
          <p:cNvSpPr/>
          <p:nvPr/>
        </p:nvSpPr>
        <p:spPr bwMode="auto">
          <a:xfrm>
            <a:off x="4807417" y="4808101"/>
            <a:ext cx="105896" cy="213865"/>
          </a:xfrm>
          <a:prstGeom prst="downArrow">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Tree>
    <p:extLst>
      <p:ext uri="{BB962C8B-B14F-4D97-AF65-F5344CB8AC3E}">
        <p14:creationId xmlns:p14="http://schemas.microsoft.com/office/powerpoint/2010/main" val="31511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7D581AE-A5A1-42A4-9E07-A5366F66A158}"/>
              </a:ext>
            </a:extLst>
          </p:cNvPr>
          <p:cNvPicPr>
            <a:picLocks noChangeAspect="1"/>
          </p:cNvPicPr>
          <p:nvPr/>
        </p:nvPicPr>
        <p:blipFill>
          <a:blip r:embed="rId3">
            <a:alphaModFix amt="50000"/>
          </a:blip>
          <a:stretch>
            <a:fillRect/>
          </a:stretch>
        </p:blipFill>
        <p:spPr>
          <a:xfrm>
            <a:off x="2051853" y="3359003"/>
            <a:ext cx="2106965" cy="980919"/>
          </a:xfrm>
          <a:prstGeom prst="rect">
            <a:avLst/>
          </a:prstGeom>
        </p:spPr>
      </p:pic>
      <p:graphicFrame>
        <p:nvGraphicFramePr>
          <p:cNvPr id="2" name="Table 2">
            <a:extLst>
              <a:ext uri="{FF2B5EF4-FFF2-40B4-BE49-F238E27FC236}">
                <a16:creationId xmlns:a16="http://schemas.microsoft.com/office/drawing/2014/main" id="{96A2BF23-FE7F-4062-AF6B-A01AD2F5D9A5}"/>
              </a:ext>
            </a:extLst>
          </p:cNvPr>
          <p:cNvGraphicFramePr>
            <a:graphicFrameLocks noGrp="1"/>
          </p:cNvGraphicFramePr>
          <p:nvPr>
            <p:extLst>
              <p:ext uri="{D42A27DB-BD31-4B8C-83A1-F6EECF244321}">
                <p14:modId xmlns:p14="http://schemas.microsoft.com/office/powerpoint/2010/main" val="3760003762"/>
              </p:ext>
            </p:extLst>
          </p:nvPr>
        </p:nvGraphicFramePr>
        <p:xfrm>
          <a:off x="6033867" y="1141418"/>
          <a:ext cx="3108960" cy="777240"/>
        </p:xfrm>
        <a:graphic>
          <a:graphicData uri="http://schemas.openxmlformats.org/drawingml/2006/table">
            <a:tbl>
              <a:tblPr>
                <a:tableStyleId>{2A488322-F2BA-4B5B-9748-0D474271808F}</a:tableStyleId>
              </a:tblPr>
              <a:tblGrid>
                <a:gridCol w="1554480">
                  <a:extLst>
                    <a:ext uri="{9D8B030D-6E8A-4147-A177-3AD203B41FA5}">
                      <a16:colId xmlns:a16="http://schemas.microsoft.com/office/drawing/2014/main" val="2570556881"/>
                    </a:ext>
                  </a:extLst>
                </a:gridCol>
                <a:gridCol w="1554480">
                  <a:extLst>
                    <a:ext uri="{9D8B030D-6E8A-4147-A177-3AD203B41FA5}">
                      <a16:colId xmlns:a16="http://schemas.microsoft.com/office/drawing/2014/main" val="4200532055"/>
                    </a:ext>
                  </a:extLst>
                </a:gridCol>
              </a:tblGrid>
              <a:tr h="182880">
                <a:tc>
                  <a:txBody>
                    <a:bodyPr/>
                    <a:lstStyle/>
                    <a:p>
                      <a:pPr algn="r"/>
                      <a:r>
                        <a:rPr lang="en-US" sz="1100">
                          <a:latin typeface="Toyota Type" panose="020B0602020202020204" pitchFamily="34" charset="0"/>
                          <a:cs typeface="Toyota Type" panose="020B0602020202020204" pitchFamily="34" charset="0"/>
                        </a:rPr>
                        <a:t>Limit 1:</a:t>
                      </a:r>
                      <a:endParaRPr lang="en-GB" sz="1100">
                        <a:latin typeface="Toyota Type" panose="020B0602020202020204" pitchFamily="34" charset="0"/>
                        <a:cs typeface="Toyota Type" panose="020B0602020202020204" pitchFamily="34" charset="0"/>
                      </a:endParaRPr>
                    </a:p>
                  </a:txBody>
                  <a:tcPr/>
                </a:tc>
                <a:tc>
                  <a:txBody>
                    <a:bodyPr/>
                    <a:lstStyle/>
                    <a:p>
                      <a:pPr algn="ctr"/>
                      <a:r>
                        <a:rPr lang="en-US" sz="1100">
                          <a:solidFill>
                            <a:srgbClr val="FF2600"/>
                          </a:solidFill>
                          <a:latin typeface="Toyota Type" panose="020B0602020202020204" pitchFamily="34" charset="0"/>
                          <a:cs typeface="Toyota Type" panose="020B0602020202020204" pitchFamily="34" charset="0"/>
                        </a:rPr>
                        <a:t>200 Papers / Call</a:t>
                      </a:r>
                      <a:endParaRPr lang="en-GB" sz="1100">
                        <a:solidFill>
                          <a:srgbClr val="FF2600"/>
                        </a:solidFill>
                        <a:latin typeface="Toyota Type" panose="020B0602020202020204" pitchFamily="34" charset="0"/>
                        <a:cs typeface="Toyota Type" panose="020B0602020202020204" pitchFamily="34" charset="0"/>
                      </a:endParaRPr>
                    </a:p>
                  </a:txBody>
                  <a:tcPr/>
                </a:tc>
                <a:extLst>
                  <a:ext uri="{0D108BD9-81ED-4DB2-BD59-A6C34878D82A}">
                    <a16:rowId xmlns:a16="http://schemas.microsoft.com/office/drawing/2014/main" val="3924767627"/>
                  </a:ext>
                </a:extLst>
              </a:tr>
              <a:tr h="182880">
                <a:tc>
                  <a:txBody>
                    <a:bodyPr/>
                    <a:lstStyle/>
                    <a:p>
                      <a:pPr algn="r"/>
                      <a:r>
                        <a:rPr lang="en-US" sz="1100">
                          <a:latin typeface="Toyota Type" panose="020B0602020202020204" pitchFamily="34" charset="0"/>
                          <a:cs typeface="Toyota Type" panose="020B0602020202020204" pitchFamily="34" charset="0"/>
                        </a:rPr>
                        <a:t>Limit 2:</a:t>
                      </a:r>
                      <a:endParaRPr lang="en-GB" sz="1100">
                        <a:latin typeface="Toyota Type" panose="020B0602020202020204" pitchFamily="34" charset="0"/>
                        <a:cs typeface="Toyota Type" panose="020B0602020202020204" pitchFamily="34" charset="0"/>
                      </a:endParaRPr>
                    </a:p>
                  </a:txBody>
                  <a:tcPr/>
                </a:tc>
                <a:tc>
                  <a:txBody>
                    <a:bodyPr/>
                    <a:lstStyle/>
                    <a:p>
                      <a:pPr algn="ctr"/>
                      <a:r>
                        <a:rPr lang="en-US" sz="1100">
                          <a:solidFill>
                            <a:srgbClr val="FF2600"/>
                          </a:solidFill>
                          <a:latin typeface="Toyota Type" panose="020B0602020202020204" pitchFamily="34" charset="0"/>
                          <a:cs typeface="Toyota Type" panose="020B0602020202020204" pitchFamily="34" charset="0"/>
                        </a:rPr>
                        <a:t>40,000 Papers / Day</a:t>
                      </a:r>
                      <a:endParaRPr lang="en-GB" sz="1100">
                        <a:solidFill>
                          <a:srgbClr val="FF2600"/>
                        </a:solidFill>
                        <a:latin typeface="Toyota Type" panose="020B0602020202020204" pitchFamily="34" charset="0"/>
                        <a:cs typeface="Toyota Type" panose="020B0602020202020204" pitchFamily="34" charset="0"/>
                      </a:endParaRPr>
                    </a:p>
                  </a:txBody>
                  <a:tcPr/>
                </a:tc>
                <a:extLst>
                  <a:ext uri="{0D108BD9-81ED-4DB2-BD59-A6C34878D82A}">
                    <a16:rowId xmlns:a16="http://schemas.microsoft.com/office/drawing/2014/main" val="2977813237"/>
                  </a:ext>
                </a:extLst>
              </a:tr>
              <a:tr h="245485">
                <a:tc>
                  <a:txBody>
                    <a:bodyPr/>
                    <a:lstStyle/>
                    <a:p>
                      <a:pPr algn="r"/>
                      <a:r>
                        <a:rPr lang="en-US" sz="1100">
                          <a:latin typeface="Toyota Type" panose="020B0602020202020204" pitchFamily="34" charset="0"/>
                          <a:cs typeface="Toyota Type" panose="020B0602020202020204" pitchFamily="34" charset="0"/>
                        </a:rPr>
                        <a:t>Average Call Time:</a:t>
                      </a:r>
                      <a:endParaRPr lang="en-GB" sz="1100">
                        <a:latin typeface="Toyota Type" panose="020B0602020202020204" pitchFamily="34" charset="0"/>
                        <a:cs typeface="Toyota Type" panose="020B0602020202020204" pitchFamily="34" charset="0"/>
                      </a:endParaRPr>
                    </a:p>
                  </a:txBody>
                  <a:tcPr/>
                </a:tc>
                <a:tc>
                  <a:txBody>
                    <a:bodyPr/>
                    <a:lstStyle/>
                    <a:p>
                      <a:pPr algn="ctr"/>
                      <a:r>
                        <a:rPr lang="en-US" sz="1100">
                          <a:solidFill>
                            <a:srgbClr val="FF2600"/>
                          </a:solidFill>
                          <a:latin typeface="Toyota Type" panose="020B0602020202020204" pitchFamily="34" charset="0"/>
                          <a:cs typeface="Toyota Type" panose="020B0602020202020204" pitchFamily="34" charset="0"/>
                        </a:rPr>
                        <a:t>~8.3s</a:t>
                      </a:r>
                    </a:p>
                  </a:txBody>
                  <a:tcPr/>
                </a:tc>
                <a:extLst>
                  <a:ext uri="{0D108BD9-81ED-4DB2-BD59-A6C34878D82A}">
                    <a16:rowId xmlns:a16="http://schemas.microsoft.com/office/drawing/2014/main" val="980336752"/>
                  </a:ext>
                </a:extLst>
              </a:tr>
            </a:tbl>
          </a:graphicData>
        </a:graphic>
      </p:graphicFrame>
      <p:sp>
        <p:nvSpPr>
          <p:cNvPr id="49" name="TextBox 48">
            <a:extLst>
              <a:ext uri="{FF2B5EF4-FFF2-40B4-BE49-F238E27FC236}">
                <a16:creationId xmlns:a16="http://schemas.microsoft.com/office/drawing/2014/main" id="{4A8BB6FD-6A53-42AD-A0BA-56C31BB1C895}"/>
              </a:ext>
            </a:extLst>
          </p:cNvPr>
          <p:cNvSpPr txBox="1"/>
          <p:nvPr/>
        </p:nvSpPr>
        <p:spPr>
          <a:xfrm flipH="1">
            <a:off x="6491030" y="2245108"/>
            <a:ext cx="2575587" cy="1292662"/>
          </a:xfrm>
          <a:prstGeom prst="rect">
            <a:avLst/>
          </a:prstGeom>
          <a:noFill/>
          <a:ln>
            <a:solidFill>
              <a:schemeClr val="tx1"/>
            </a:solidFill>
          </a:ln>
        </p:spPr>
        <p:txBody>
          <a:bodyPr wrap="square" rtlCol="0">
            <a:spAutoFit/>
          </a:bodyPr>
          <a:lstStyle/>
          <a:p>
            <a:r>
              <a:rPr lang="en-US" sz="1800"/>
              <a:t>		 </a:t>
            </a:r>
          </a:p>
          <a:p>
            <a:endParaRPr lang="en-US" sz="1800"/>
          </a:p>
          <a:p>
            <a:endParaRPr lang="en-US"/>
          </a:p>
          <a:p>
            <a:endParaRPr lang="en-GB" sz="1800"/>
          </a:p>
        </p:txBody>
      </p:sp>
      <p:sp>
        <p:nvSpPr>
          <p:cNvPr id="7" name="TextBox 6">
            <a:extLst>
              <a:ext uri="{FF2B5EF4-FFF2-40B4-BE49-F238E27FC236}">
                <a16:creationId xmlns:a16="http://schemas.microsoft.com/office/drawing/2014/main" id="{9EA08FB8-D00F-44F8-AE6A-ED45A5964FFA}"/>
              </a:ext>
            </a:extLst>
          </p:cNvPr>
          <p:cNvSpPr txBox="1"/>
          <p:nvPr/>
        </p:nvSpPr>
        <p:spPr>
          <a:xfrm>
            <a:off x="2697535" y="4091995"/>
            <a:ext cx="4710277" cy="669414"/>
          </a:xfrm>
          <a:prstGeom prst="rect">
            <a:avLst/>
          </a:prstGeom>
          <a:solidFill>
            <a:schemeClr val="bg1"/>
          </a:solidFill>
          <a:ln w="38100">
            <a:solidFill>
              <a:srgbClr val="00B050"/>
            </a:solidFill>
          </a:ln>
        </p:spPr>
        <p:txBody>
          <a:bodyPr wrap="square" rtlCol="0">
            <a:spAutoFit/>
          </a:bodyPr>
          <a:lstStyle/>
          <a:p>
            <a:pPr marL="285750" indent="-285750">
              <a:buFont typeface="Arial" panose="020B0604020202020204" pitchFamily="34" charset="0"/>
              <a:buChar char="•"/>
            </a:pPr>
            <a:r>
              <a:rPr lang="en-US" sz="1250">
                <a:latin typeface="Toyota Type" panose="020B0602020202020204" pitchFamily="34" charset="0"/>
                <a:cs typeface="Toyota Type" panose="020B0602020202020204" pitchFamily="34" charset="0"/>
              </a:rPr>
              <a:t>Process </a:t>
            </a:r>
            <a:r>
              <a:rPr lang="en-US" sz="1250" b="1">
                <a:latin typeface="Toyota Type" panose="020B0602020202020204" pitchFamily="34" charset="0"/>
                <a:cs typeface="Toyota Type" panose="020B0602020202020204" pitchFamily="34" charset="0"/>
              </a:rPr>
              <a:t>needs</a:t>
            </a:r>
            <a:r>
              <a:rPr lang="en-US" sz="1250">
                <a:latin typeface="Toyota Type" panose="020B0602020202020204" pitchFamily="34" charset="0"/>
                <a:cs typeface="Toyota Type" panose="020B0602020202020204" pitchFamily="34" charset="0"/>
              </a:rPr>
              <a:t> </a:t>
            </a:r>
            <a:r>
              <a:rPr lang="en-US" sz="1250" b="1">
                <a:latin typeface="Toyota Type" panose="020B0602020202020204" pitchFamily="34" charset="0"/>
                <a:cs typeface="Toyota Type" panose="020B0602020202020204" pitchFamily="34" charset="0"/>
              </a:rPr>
              <a:t>CEP platform</a:t>
            </a:r>
            <a:r>
              <a:rPr lang="en-US" sz="1250">
                <a:latin typeface="Toyota Type" panose="020B0602020202020204" pitchFamily="34" charset="0"/>
                <a:cs typeface="Toyota Type" panose="020B0602020202020204" pitchFamily="34" charset="0"/>
              </a:rPr>
              <a:t> (GPUs)</a:t>
            </a:r>
            <a:endParaRPr lang="en-GB" sz="1250">
              <a:latin typeface="Toyota Type" panose="020B0602020202020204" pitchFamily="34" charset="0"/>
              <a:cs typeface="Toyota Type" panose="020B0602020202020204" pitchFamily="34" charset="0"/>
            </a:endParaRPr>
          </a:p>
          <a:p>
            <a:pPr marL="285750" indent="-285750">
              <a:buFont typeface="Arial" panose="020B0604020202020204" pitchFamily="34" charset="0"/>
              <a:buChar char="•"/>
            </a:pPr>
            <a:r>
              <a:rPr lang="en-GB" sz="1250">
                <a:latin typeface="Toyota Type" panose="020B0602020202020204" pitchFamily="34" charset="0"/>
                <a:cs typeface="Toyota Type" panose="020B0602020202020204" pitchFamily="34" charset="0"/>
              </a:rPr>
              <a:t>Method </a:t>
            </a:r>
            <a:r>
              <a:rPr lang="en-GB" sz="1250" b="1">
                <a:latin typeface="Toyota Type" panose="020B0602020202020204" pitchFamily="34" charset="0"/>
                <a:cs typeface="Toyota Type" panose="020B0602020202020204" pitchFamily="34" charset="0"/>
              </a:rPr>
              <a:t>minimizes the manual work</a:t>
            </a:r>
            <a:r>
              <a:rPr lang="en-GB" sz="1250">
                <a:latin typeface="Toyota Type" panose="020B0602020202020204" pitchFamily="34" charset="0"/>
                <a:cs typeface="Toyota Type" panose="020B0602020202020204" pitchFamily="34" charset="0"/>
              </a:rPr>
              <a:t> needed to function</a:t>
            </a:r>
          </a:p>
          <a:p>
            <a:pPr marL="285750" indent="-285750">
              <a:buFont typeface="Arial" panose="020B0604020202020204" pitchFamily="34" charset="0"/>
              <a:buChar char="•"/>
            </a:pPr>
            <a:r>
              <a:rPr lang="en-US" sz="1250">
                <a:latin typeface="Toyota Type" panose="020B0602020202020204" pitchFamily="34" charset="0"/>
                <a:cs typeface="Toyota Type" panose="020B0602020202020204" pitchFamily="34" charset="0"/>
              </a:rPr>
              <a:t>Metrics: Accuracy</a:t>
            </a:r>
            <a:r>
              <a:rPr lang="el-GR" sz="1250">
                <a:latin typeface="Toyota Type" panose="020B0602020202020204" pitchFamily="34" charset="0"/>
                <a:cs typeface="Toyota Type" panose="020B0602020202020204" pitchFamily="34" charset="0"/>
              </a:rPr>
              <a:t>    </a:t>
            </a:r>
            <a:r>
              <a:rPr lang="en-US" sz="1250">
                <a:latin typeface="Toyota Type" panose="020B0602020202020204" pitchFamily="34" charset="0"/>
                <a:cs typeface="Toyota Type" panose="020B0602020202020204" pitchFamily="34" charset="0"/>
              </a:rPr>
              <a:t>  &amp; Time</a:t>
            </a:r>
          </a:p>
        </p:txBody>
      </p:sp>
      <p:sp>
        <p:nvSpPr>
          <p:cNvPr id="9" name="TextBox 8">
            <a:extLst>
              <a:ext uri="{FF2B5EF4-FFF2-40B4-BE49-F238E27FC236}">
                <a16:creationId xmlns:a16="http://schemas.microsoft.com/office/drawing/2014/main" id="{174D79E0-40D4-43F5-9711-85F6C0ECCC12}"/>
              </a:ext>
            </a:extLst>
          </p:cNvPr>
          <p:cNvSpPr txBox="1"/>
          <p:nvPr/>
        </p:nvSpPr>
        <p:spPr>
          <a:xfrm>
            <a:off x="492111" y="1195736"/>
            <a:ext cx="872355" cy="307777"/>
          </a:xfrm>
          <a:prstGeom prst="rect">
            <a:avLst/>
          </a:prstGeom>
          <a:noFill/>
          <a:ln>
            <a:solidFill>
              <a:schemeClr val="tx1"/>
            </a:solidFill>
          </a:ln>
        </p:spPr>
        <p:txBody>
          <a:bodyPr wrap="none" rtlCol="0">
            <a:spAutoFit/>
          </a:bodyPr>
          <a:lstStyle/>
          <a:p>
            <a:r>
              <a:rPr lang="en-US" sz="1400">
                <a:latin typeface="Toyota Type" panose="020B0602020202020204" pitchFamily="34" charset="0"/>
                <a:cs typeface="Toyota Type" panose="020B0602020202020204" pitchFamily="34" charset="0"/>
              </a:rPr>
              <a:t>1. Input:</a:t>
            </a:r>
            <a:endParaRPr lang="en-GB" sz="1400">
              <a:latin typeface="Toyota Type" panose="020B0602020202020204" pitchFamily="34" charset="0"/>
              <a:cs typeface="Toyota Type" panose="020B0602020202020204" pitchFamily="34" charset="0"/>
            </a:endParaRPr>
          </a:p>
        </p:txBody>
      </p:sp>
      <p:sp>
        <p:nvSpPr>
          <p:cNvPr id="8" name="TextBox 7">
            <a:extLst>
              <a:ext uri="{FF2B5EF4-FFF2-40B4-BE49-F238E27FC236}">
                <a16:creationId xmlns:a16="http://schemas.microsoft.com/office/drawing/2014/main" id="{1828E113-6609-4587-89E1-C41E6B86A69E}"/>
              </a:ext>
            </a:extLst>
          </p:cNvPr>
          <p:cNvSpPr txBox="1"/>
          <p:nvPr/>
        </p:nvSpPr>
        <p:spPr>
          <a:xfrm>
            <a:off x="1376028" y="1178804"/>
            <a:ext cx="1351652" cy="338554"/>
          </a:xfrm>
          <a:prstGeom prst="rect">
            <a:avLst/>
          </a:prstGeom>
          <a:noFill/>
        </p:spPr>
        <p:txBody>
          <a:bodyPr wrap="none" rtlCol="0">
            <a:spAutoFit/>
          </a:bodyPr>
          <a:lstStyle/>
          <a:p>
            <a:r>
              <a:rPr lang="en-US" sz="1200" strike="sngStrike">
                <a:latin typeface="Toyota Type" panose="020B0602020202020204" pitchFamily="34" charset="0"/>
                <a:cs typeface="Toyota Type" panose="020B0602020202020204" pitchFamily="34" charset="0"/>
              </a:rPr>
              <a:t>Manual</a:t>
            </a:r>
            <a:r>
              <a:rPr lang="en-US" sz="1400">
                <a:latin typeface="Toyota Type" panose="020B0602020202020204" pitchFamily="34" charset="0"/>
                <a:cs typeface="Toyota Type" panose="020B0602020202020204" pitchFamily="34" charset="0"/>
              </a:rPr>
              <a:t> </a:t>
            </a:r>
            <a:r>
              <a:rPr lang="nl-BE" sz="1400">
                <a:solidFill>
                  <a:schemeClr val="tx1">
                    <a:lumMod val="65000"/>
                    <a:lumOff val="35000"/>
                  </a:schemeClr>
                </a:solidFill>
                <a:sym typeface="Wingdings" panose="05000000000000000000" pitchFamily="2" charset="2"/>
              </a:rPr>
              <a:t></a:t>
            </a:r>
            <a:r>
              <a:rPr lang="en-GB" sz="1400">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rPr>
              <a:t> </a:t>
            </a:r>
            <a:r>
              <a:rPr lang="en-GB" sz="1600" b="1">
                <a:solidFill>
                  <a:srgbClr val="FF0000"/>
                </a:solidFill>
                <a:latin typeface="Toyota Type" panose="020B0602020202020204" pitchFamily="34" charset="0"/>
                <a:cs typeface="Toyota Type" panose="020B0602020202020204" pitchFamily="34" charset="0"/>
                <a:sym typeface="Wingdings" panose="05000000000000000000" pitchFamily="2" charset="2"/>
              </a:rPr>
              <a:t>API</a:t>
            </a:r>
            <a:endParaRPr lang="en-GB" sz="1400" b="1">
              <a:solidFill>
                <a:srgbClr val="FF0000"/>
              </a:solidFill>
            </a:endParaRPr>
          </a:p>
        </p:txBody>
      </p:sp>
      <p:sp>
        <p:nvSpPr>
          <p:cNvPr id="12" name="TextBox 11">
            <a:extLst>
              <a:ext uri="{FF2B5EF4-FFF2-40B4-BE49-F238E27FC236}">
                <a16:creationId xmlns:a16="http://schemas.microsoft.com/office/drawing/2014/main" id="{D4B81664-4835-48C4-9EB6-5C248AB3098A}"/>
              </a:ext>
            </a:extLst>
          </p:cNvPr>
          <p:cNvSpPr txBox="1"/>
          <p:nvPr/>
        </p:nvSpPr>
        <p:spPr>
          <a:xfrm>
            <a:off x="492111" y="1762006"/>
            <a:ext cx="1228221" cy="307777"/>
          </a:xfrm>
          <a:prstGeom prst="rect">
            <a:avLst/>
          </a:prstGeom>
          <a:noFill/>
          <a:ln>
            <a:solidFill>
              <a:schemeClr val="tx1"/>
            </a:solidFill>
          </a:ln>
        </p:spPr>
        <p:txBody>
          <a:bodyPr wrap="none" rtlCol="0">
            <a:spAutoFit/>
          </a:bodyPr>
          <a:lstStyle/>
          <a:p>
            <a:r>
              <a:rPr lang="en-US" sz="1400">
                <a:latin typeface="Toyota Type" panose="020B0602020202020204" pitchFamily="34" charset="0"/>
                <a:cs typeface="Toyota Type" panose="020B0602020202020204" pitchFamily="34" charset="0"/>
              </a:rPr>
              <a:t>2. Data Edit:</a:t>
            </a:r>
            <a:endParaRPr lang="en-GB" sz="1400">
              <a:latin typeface="Toyota Type" panose="020B0602020202020204" pitchFamily="34" charset="0"/>
              <a:cs typeface="Toyota Type" panose="020B0602020202020204" pitchFamily="34" charset="0"/>
            </a:endParaRPr>
          </a:p>
        </p:txBody>
      </p:sp>
      <p:pic>
        <p:nvPicPr>
          <p:cNvPr id="14" name="Picture 13" descr="Logo, icon&#10;&#10;Description automatically generated">
            <a:extLst>
              <a:ext uri="{FF2B5EF4-FFF2-40B4-BE49-F238E27FC236}">
                <a16:creationId xmlns:a16="http://schemas.microsoft.com/office/drawing/2014/main" id="{46025898-1B96-469B-B007-4C678ACCDA47}"/>
              </a:ext>
            </a:extLst>
          </p:cNvPr>
          <p:cNvPicPr>
            <a:picLocks noChangeAspect="1"/>
          </p:cNvPicPr>
          <p:nvPr/>
        </p:nvPicPr>
        <p:blipFill>
          <a:blip r:embed="rId4"/>
          <a:stretch>
            <a:fillRect/>
          </a:stretch>
        </p:blipFill>
        <p:spPr>
          <a:xfrm>
            <a:off x="290930" y="1535680"/>
            <a:ext cx="349402" cy="349402"/>
          </a:xfrm>
          <a:prstGeom prst="rect">
            <a:avLst/>
          </a:prstGeom>
        </p:spPr>
      </p:pic>
      <p:sp>
        <p:nvSpPr>
          <p:cNvPr id="17" name="TextBox 16">
            <a:extLst>
              <a:ext uri="{FF2B5EF4-FFF2-40B4-BE49-F238E27FC236}">
                <a16:creationId xmlns:a16="http://schemas.microsoft.com/office/drawing/2014/main" id="{86425ED2-5F58-4604-8936-82098DF89E8D}"/>
              </a:ext>
            </a:extLst>
          </p:cNvPr>
          <p:cNvSpPr txBox="1"/>
          <p:nvPr/>
        </p:nvSpPr>
        <p:spPr>
          <a:xfrm>
            <a:off x="494676" y="2377121"/>
            <a:ext cx="2206053" cy="307777"/>
          </a:xfrm>
          <a:prstGeom prst="rect">
            <a:avLst/>
          </a:prstGeom>
          <a:noFill/>
          <a:ln>
            <a:solidFill>
              <a:schemeClr val="tx1"/>
            </a:solidFill>
          </a:ln>
        </p:spPr>
        <p:txBody>
          <a:bodyPr wrap="none" rtlCol="0">
            <a:spAutoFit/>
          </a:bodyPr>
          <a:lstStyle/>
          <a:p>
            <a:r>
              <a:rPr lang="en-US" sz="1400">
                <a:latin typeface="Toyota Type" panose="020B0602020202020204" pitchFamily="34" charset="0"/>
                <a:cs typeface="Toyota Type" panose="020B0602020202020204" pitchFamily="34" charset="0"/>
              </a:rPr>
              <a:t>3. Location + Affiliation:</a:t>
            </a:r>
            <a:endParaRPr lang="en-GB" sz="1400">
              <a:latin typeface="Toyota Type" panose="020B0602020202020204" pitchFamily="34" charset="0"/>
              <a:cs typeface="Toyota Type" panose="020B0602020202020204" pitchFamily="34" charset="0"/>
            </a:endParaRPr>
          </a:p>
        </p:txBody>
      </p:sp>
      <p:pic>
        <p:nvPicPr>
          <p:cNvPr id="18" name="Picture 17" descr="Logo, icon&#10;&#10;Description automatically generated">
            <a:extLst>
              <a:ext uri="{FF2B5EF4-FFF2-40B4-BE49-F238E27FC236}">
                <a16:creationId xmlns:a16="http://schemas.microsoft.com/office/drawing/2014/main" id="{DB353E81-2531-4402-9E5C-1A3BB31BB195}"/>
              </a:ext>
            </a:extLst>
          </p:cNvPr>
          <p:cNvPicPr>
            <a:picLocks noChangeAspect="1"/>
          </p:cNvPicPr>
          <p:nvPr/>
        </p:nvPicPr>
        <p:blipFill>
          <a:blip r:embed="rId4"/>
          <a:stretch>
            <a:fillRect/>
          </a:stretch>
        </p:blipFill>
        <p:spPr>
          <a:xfrm>
            <a:off x="307275" y="2136240"/>
            <a:ext cx="349402" cy="349402"/>
          </a:xfrm>
          <a:prstGeom prst="rect">
            <a:avLst/>
          </a:prstGeom>
        </p:spPr>
      </p:pic>
      <p:sp>
        <p:nvSpPr>
          <p:cNvPr id="21" name="TextBox 20">
            <a:extLst>
              <a:ext uri="{FF2B5EF4-FFF2-40B4-BE49-F238E27FC236}">
                <a16:creationId xmlns:a16="http://schemas.microsoft.com/office/drawing/2014/main" id="{E206A080-3F41-49FA-B821-513EB0BE7867}"/>
              </a:ext>
            </a:extLst>
          </p:cNvPr>
          <p:cNvSpPr txBox="1"/>
          <p:nvPr/>
        </p:nvSpPr>
        <p:spPr>
          <a:xfrm>
            <a:off x="492111" y="3666823"/>
            <a:ext cx="1136850" cy="307777"/>
          </a:xfrm>
          <a:prstGeom prst="rect">
            <a:avLst/>
          </a:prstGeom>
          <a:noFill/>
          <a:ln>
            <a:solidFill>
              <a:schemeClr val="tx1"/>
            </a:solidFill>
          </a:ln>
        </p:spPr>
        <p:txBody>
          <a:bodyPr wrap="none" rtlCol="0">
            <a:spAutoFit/>
          </a:bodyPr>
          <a:lstStyle/>
          <a:p>
            <a:r>
              <a:rPr lang="el-GR" sz="1400">
                <a:latin typeface="Toyota Type" panose="020B0602020202020204" pitchFamily="34" charset="0"/>
                <a:cs typeface="Toyota Type" panose="020B0602020202020204" pitchFamily="34" charset="0"/>
              </a:rPr>
              <a:t>5. </a:t>
            </a:r>
            <a:r>
              <a:rPr lang="en-US" sz="1400">
                <a:latin typeface="Toyota Type" panose="020B0602020202020204" pitchFamily="34" charset="0"/>
                <a:cs typeface="Toyota Type" panose="020B0602020202020204" pitchFamily="34" charset="0"/>
              </a:rPr>
              <a:t>PowerBI:</a:t>
            </a:r>
            <a:endParaRPr lang="en-GB" sz="1400">
              <a:latin typeface="Toyota Type" panose="020B0602020202020204" pitchFamily="34" charset="0"/>
              <a:cs typeface="Toyota Type" panose="020B0602020202020204" pitchFamily="34" charset="0"/>
            </a:endParaRPr>
          </a:p>
        </p:txBody>
      </p:sp>
      <p:sp>
        <p:nvSpPr>
          <p:cNvPr id="22" name="TextBox 21">
            <a:extLst>
              <a:ext uri="{FF2B5EF4-FFF2-40B4-BE49-F238E27FC236}">
                <a16:creationId xmlns:a16="http://schemas.microsoft.com/office/drawing/2014/main" id="{4DCC5A4F-8AC5-4AD4-AD19-6EC5F7155137}"/>
              </a:ext>
            </a:extLst>
          </p:cNvPr>
          <p:cNvSpPr txBox="1"/>
          <p:nvPr/>
        </p:nvSpPr>
        <p:spPr>
          <a:xfrm>
            <a:off x="1696187" y="3585577"/>
            <a:ext cx="2529860" cy="461665"/>
          </a:xfrm>
          <a:prstGeom prst="rect">
            <a:avLst/>
          </a:prstGeom>
          <a:noFill/>
        </p:spPr>
        <p:txBody>
          <a:bodyPr wrap="none" rtlCol="0">
            <a:spAutoFit/>
          </a:bodyPr>
          <a:lstStyle/>
          <a:p>
            <a:pPr marL="285750" indent="-285750">
              <a:buFont typeface="Wingdings" panose="05000000000000000000" pitchFamily="2" charset="2"/>
              <a:buChar char="Ø"/>
            </a:pPr>
            <a:r>
              <a:rPr lang="en-US" sz="1200">
                <a:latin typeface="Toyota Type" panose="020B0602020202020204" pitchFamily="34" charset="0"/>
                <a:cs typeface="Toyota Type" panose="020B0602020202020204" pitchFamily="34" charset="0"/>
              </a:rPr>
              <a:t>Established structure model</a:t>
            </a:r>
          </a:p>
          <a:p>
            <a:pPr marL="285750" indent="-285750">
              <a:buFont typeface="Wingdings" panose="05000000000000000000" pitchFamily="2" charset="2"/>
              <a:buChar char="Ø"/>
            </a:pPr>
            <a:r>
              <a:rPr lang="en-US" sz="1200">
                <a:latin typeface="Toyota Type" panose="020B0602020202020204" pitchFamily="34" charset="0"/>
                <a:cs typeface="Toyota Type" panose="020B0602020202020204" pitchFamily="34" charset="0"/>
              </a:rPr>
              <a:t>Visuals available to team</a:t>
            </a:r>
            <a:endParaRPr lang="en-GB" sz="1200" b="1">
              <a:solidFill>
                <a:schemeClr val="tx1">
                  <a:lumMod val="65000"/>
                  <a:lumOff val="35000"/>
                </a:schemeClr>
              </a:solidFill>
            </a:endParaRPr>
          </a:p>
        </p:txBody>
      </p:sp>
      <p:pic>
        <p:nvPicPr>
          <p:cNvPr id="20" name="Picture 19" descr="Icon&#10;&#10;Description automatically generated">
            <a:extLst>
              <a:ext uri="{FF2B5EF4-FFF2-40B4-BE49-F238E27FC236}">
                <a16:creationId xmlns:a16="http://schemas.microsoft.com/office/drawing/2014/main" id="{0EBA8FCF-C597-4CE2-9222-2A565894EE3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9" b="97302" l="28833" r="68917">
                        <a14:foregroundMark x1="42083" y1="96190" x2="49333" y2="91111"/>
                        <a14:foregroundMark x1="64250" y1="21270" x2="64583" y2="44603"/>
                        <a14:foregroundMark x1="64583" y1="11111" x2="64583" y2="43333"/>
                        <a14:foregroundMark x1="52333" y1="24127" x2="56250" y2="4921"/>
                        <a14:foregroundMark x1="56250" y1="4921" x2="66250" y2="17778"/>
                        <a14:foregroundMark x1="66250" y1="17778" x2="66667" y2="83492"/>
                        <a14:foregroundMark x1="66667" y1="83492" x2="59083" y2="66032"/>
                        <a14:foregroundMark x1="59083" y1="66032" x2="59083" y2="38571"/>
                        <a14:foregroundMark x1="59083" y1="38571" x2="52500" y2="24444"/>
                        <a14:foregroundMark x1="62417" y1="72222" x2="62417" y2="93016"/>
                        <a14:foregroundMark x1="66000" y1="90476" x2="67000" y2="94286"/>
                        <a14:foregroundMark x1="70898" y1="23598" x2="71333" y2="11111"/>
                        <a14:foregroundMark x1="70725" y1="28571" x2="70807" y2="26202"/>
                        <a14:foregroundMark x1="68333" y1="97143" x2="69573" y2="61574"/>
                        <a14:foregroundMark x1="69422" y1="9206" x2="60667" y2="476"/>
                        <a14:foregroundMark x1="60667" y1="476" x2="60250" y2="476"/>
                        <a14:foregroundMark x1="67167" y1="28254" x2="66667" y2="39524"/>
                        <a14:foregroundMark x1="69000" y1="24127" x2="69000" y2="24127"/>
                        <a14:foregroundMark x1="57583" y1="97460" x2="58417" y2="95556"/>
                        <a14:foregroundMark x1="31655" y1="51518" x2="32500" y2="51270"/>
                        <a14:backgroundMark x1="70583" y1="30476" x2="69833" y2="38254"/>
                        <a14:backgroundMark x1="70417" y1="41905" x2="70417" y2="41905"/>
                        <a14:backgroundMark x1="70333" y1="39841" x2="70917" y2="46190"/>
                        <a14:backgroundMark x1="70500" y1="39206" x2="70500" y2="38571"/>
                        <a14:backgroundMark x1="70167" y1="38889" x2="70167" y2="40794"/>
                        <a14:backgroundMark x1="70083" y1="46190" x2="69750" y2="61587"/>
                        <a14:backgroundMark x1="70500" y1="27937" x2="70917" y2="23492"/>
                        <a14:backgroundMark x1="70917" y1="29048" x2="71083" y2="33810"/>
                        <a14:backgroundMark x1="70750" y1="28571" x2="70750" y2="44762"/>
                        <a14:backgroundMark x1="70667" y1="30794" x2="70667" y2="26032"/>
                        <a14:backgroundMark x1="70333" y1="9524" x2="70333" y2="9524"/>
                        <a14:backgroundMark x1="71167" y1="9206" x2="71167" y2="10952"/>
                        <a14:backgroundMark x1="29833" y1="85873" x2="29750" y2="59048"/>
                        <a14:backgroundMark x1="29833" y1="61905" x2="29833" y2="61905"/>
                        <a14:backgroundMark x1="29833" y1="59206" x2="30333" y2="86349"/>
                        <a14:backgroundMark x1="29333" y1="42222" x2="29500" y2="43016"/>
                        <a14:backgroundMark x1="29250" y1="52540" x2="30250" y2="52540"/>
                        <a14:backgroundMark x1="30417" y1="50317" x2="31417" y2="48730"/>
                        <a14:backgroundMark x1="30250" y1="49524" x2="28417" y2="56984"/>
                        <a14:backgroundMark x1="29917" y1="49048" x2="30250" y2="49048"/>
                        <a14:backgroundMark x1="30667" y1="49206" x2="30667" y2="49206"/>
                        <a14:backgroundMark x1="30750" y1="49365" x2="29750" y2="50000"/>
                        <a14:backgroundMark x1="28000" y1="48095" x2="29583" y2="49206"/>
                      </a14:backgroundRemoval>
                    </a14:imgEffect>
                  </a14:imgLayer>
                </a14:imgProps>
              </a:ext>
            </a:extLst>
          </a:blip>
          <a:srcRect l="29835" r="29161"/>
          <a:stretch/>
        </p:blipFill>
        <p:spPr>
          <a:xfrm>
            <a:off x="337897" y="3352404"/>
            <a:ext cx="306563" cy="392503"/>
          </a:xfrm>
          <a:prstGeom prst="rect">
            <a:avLst/>
          </a:prstGeom>
        </p:spPr>
      </p:pic>
      <p:sp>
        <p:nvSpPr>
          <p:cNvPr id="24" name="TextBox 23">
            <a:extLst>
              <a:ext uri="{FF2B5EF4-FFF2-40B4-BE49-F238E27FC236}">
                <a16:creationId xmlns:a16="http://schemas.microsoft.com/office/drawing/2014/main" id="{D51A0731-332B-4B13-9692-D580B8D98F38}"/>
              </a:ext>
            </a:extLst>
          </p:cNvPr>
          <p:cNvSpPr txBox="1"/>
          <p:nvPr/>
        </p:nvSpPr>
        <p:spPr>
          <a:xfrm>
            <a:off x="1774188" y="1638226"/>
            <a:ext cx="1561646" cy="523220"/>
          </a:xfrm>
          <a:prstGeom prst="rect">
            <a:avLst/>
          </a:prstGeom>
          <a:noFill/>
        </p:spPr>
        <p:txBody>
          <a:bodyPr wrap="none" rtlCol="0">
            <a:spAutoFit/>
          </a:bodyPr>
          <a:lstStyle/>
          <a:p>
            <a:pPr marL="285750" indent="-285750">
              <a:buFont typeface="Wingdings" panose="05000000000000000000" pitchFamily="2" charset="2"/>
              <a:buChar char="Ø"/>
            </a:pPr>
            <a:r>
              <a:rPr lang="en-US" sz="1400">
                <a:latin typeface="Toyota Type" panose="020B0602020202020204" pitchFamily="34" charset="0"/>
                <a:cs typeface="Toyota Type" panose="020B0602020202020204" pitchFamily="34" charset="0"/>
              </a:rPr>
              <a:t> </a:t>
            </a:r>
            <a:r>
              <a:rPr lang="en-US" sz="1400">
                <a:solidFill>
                  <a:srgbClr val="FF2600"/>
                </a:solidFill>
                <a:latin typeface="Toyota Type" panose="020B0602020202020204" pitchFamily="34" charset="0"/>
                <a:cs typeface="Toyota Type" panose="020B0602020202020204" pitchFamily="34" charset="0"/>
              </a:rPr>
              <a:t>Clean</a:t>
            </a:r>
            <a:r>
              <a:rPr lang="en-US" sz="1400">
                <a:latin typeface="Toyota Type" panose="020B0602020202020204" pitchFamily="34" charset="0"/>
                <a:cs typeface="Toyota Type" panose="020B0602020202020204" pitchFamily="34" charset="0"/>
              </a:rPr>
              <a:t> data</a:t>
            </a:r>
          </a:p>
          <a:p>
            <a:pPr marL="285750" indent="-285750">
              <a:buFont typeface="Wingdings" panose="05000000000000000000" pitchFamily="2" charset="2"/>
              <a:buChar char="Ø"/>
            </a:pPr>
            <a:r>
              <a:rPr lang="en-US" sz="1400">
                <a:latin typeface="Toyota Type" panose="020B0602020202020204" pitchFamily="34" charset="0"/>
                <a:cs typeface="Toyota Type" panose="020B0602020202020204" pitchFamily="34" charset="0"/>
              </a:rPr>
              <a:t> </a:t>
            </a:r>
            <a:r>
              <a:rPr lang="en-US" sz="1400">
                <a:solidFill>
                  <a:srgbClr val="FF2600"/>
                </a:solidFill>
                <a:latin typeface="Toyota Type" panose="020B0602020202020204" pitchFamily="34" charset="0"/>
                <a:cs typeface="Toyota Type" panose="020B0602020202020204" pitchFamily="34" charset="0"/>
              </a:rPr>
              <a:t>Format </a:t>
            </a:r>
            <a:r>
              <a:rPr lang="en-US" sz="1400">
                <a:latin typeface="Toyota Type" panose="020B0602020202020204" pitchFamily="34" charset="0"/>
                <a:cs typeface="Toyota Type" panose="020B0602020202020204" pitchFamily="34" charset="0"/>
              </a:rPr>
              <a:t>data</a:t>
            </a:r>
            <a:endParaRPr lang="en-GB" sz="1400" b="1"/>
          </a:p>
        </p:txBody>
      </p:sp>
      <p:sp>
        <p:nvSpPr>
          <p:cNvPr id="26" name="Arrow: Right 25">
            <a:extLst>
              <a:ext uri="{FF2B5EF4-FFF2-40B4-BE49-F238E27FC236}">
                <a16:creationId xmlns:a16="http://schemas.microsoft.com/office/drawing/2014/main" id="{1AD9E11E-9A18-4528-AE36-50CC915A493D}"/>
              </a:ext>
            </a:extLst>
          </p:cNvPr>
          <p:cNvSpPr/>
          <p:nvPr/>
        </p:nvSpPr>
        <p:spPr>
          <a:xfrm>
            <a:off x="2789206" y="1269872"/>
            <a:ext cx="1708825" cy="156419"/>
          </a:xfrm>
          <a:prstGeom prst="rightArrow">
            <a:avLst>
              <a:gd name="adj1" fmla="val 4211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6F918E70-2DD7-40CB-8230-91A8C4E38F42}"/>
              </a:ext>
            </a:extLst>
          </p:cNvPr>
          <p:cNvGrpSpPr/>
          <p:nvPr/>
        </p:nvGrpSpPr>
        <p:grpSpPr>
          <a:xfrm>
            <a:off x="4554531" y="456359"/>
            <a:ext cx="1325873" cy="1485039"/>
            <a:chOff x="4702870" y="344820"/>
            <a:chExt cx="1790663" cy="1998183"/>
          </a:xfrm>
        </p:grpSpPr>
        <p:pic>
          <p:nvPicPr>
            <p:cNvPr id="30" name="Picture 29">
              <a:extLst>
                <a:ext uri="{FF2B5EF4-FFF2-40B4-BE49-F238E27FC236}">
                  <a16:creationId xmlns:a16="http://schemas.microsoft.com/office/drawing/2014/main" id="{4E96CCF7-6FC1-420F-BEE2-0FCAED4868C4}"/>
                </a:ext>
              </a:extLst>
            </p:cNvPr>
            <p:cNvPicPr>
              <a:picLocks noChangeAspect="1"/>
            </p:cNvPicPr>
            <p:nvPr/>
          </p:nvPicPr>
          <p:blipFill>
            <a:blip r:embed="rId7"/>
            <a:stretch>
              <a:fillRect/>
            </a:stretch>
          </p:blipFill>
          <p:spPr>
            <a:xfrm>
              <a:off x="4702870" y="344820"/>
              <a:ext cx="1790663" cy="1511041"/>
            </a:xfrm>
            <a:prstGeom prst="rect">
              <a:avLst/>
            </a:prstGeom>
          </p:spPr>
        </p:pic>
        <p:sp>
          <p:nvSpPr>
            <p:cNvPr id="31" name="Oval 30">
              <a:extLst>
                <a:ext uri="{FF2B5EF4-FFF2-40B4-BE49-F238E27FC236}">
                  <a16:creationId xmlns:a16="http://schemas.microsoft.com/office/drawing/2014/main" id="{FF1000E3-4FA6-44C6-8164-3A0BA7BB0497}"/>
                </a:ext>
              </a:extLst>
            </p:cNvPr>
            <p:cNvSpPr/>
            <p:nvPr/>
          </p:nvSpPr>
          <p:spPr bwMode="auto">
            <a:xfrm>
              <a:off x="5566608" y="1940848"/>
              <a:ext cx="110135" cy="99755"/>
            </a:xfrm>
            <a:prstGeom prst="ellipse">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2" name="Oval 31">
              <a:extLst>
                <a:ext uri="{FF2B5EF4-FFF2-40B4-BE49-F238E27FC236}">
                  <a16:creationId xmlns:a16="http://schemas.microsoft.com/office/drawing/2014/main" id="{63A5F771-4483-4084-A3BF-2B173D5E1700}"/>
                </a:ext>
              </a:extLst>
            </p:cNvPr>
            <p:cNvSpPr/>
            <p:nvPr/>
          </p:nvSpPr>
          <p:spPr bwMode="auto">
            <a:xfrm>
              <a:off x="5564423" y="2092048"/>
              <a:ext cx="110135" cy="99755"/>
            </a:xfrm>
            <a:prstGeom prst="ellipse">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3" name="Oval 32">
              <a:extLst>
                <a:ext uri="{FF2B5EF4-FFF2-40B4-BE49-F238E27FC236}">
                  <a16:creationId xmlns:a16="http://schemas.microsoft.com/office/drawing/2014/main" id="{A9824F1E-2E38-4DD7-9979-6EF7EC96038B}"/>
                </a:ext>
              </a:extLst>
            </p:cNvPr>
            <p:cNvSpPr/>
            <p:nvPr/>
          </p:nvSpPr>
          <p:spPr bwMode="auto">
            <a:xfrm>
              <a:off x="5564423" y="2243248"/>
              <a:ext cx="110135" cy="99755"/>
            </a:xfrm>
            <a:prstGeom prst="ellipse">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grpSp>
      <p:sp>
        <p:nvSpPr>
          <p:cNvPr id="38" name="TextBox 37">
            <a:extLst>
              <a:ext uri="{FF2B5EF4-FFF2-40B4-BE49-F238E27FC236}">
                <a16:creationId xmlns:a16="http://schemas.microsoft.com/office/drawing/2014/main" id="{EB1FAB0B-3FEC-4B4D-8435-A216A6A9B97F}"/>
              </a:ext>
            </a:extLst>
          </p:cNvPr>
          <p:cNvSpPr txBox="1"/>
          <p:nvPr/>
        </p:nvSpPr>
        <p:spPr>
          <a:xfrm>
            <a:off x="3171119" y="1076960"/>
            <a:ext cx="915635" cy="276999"/>
          </a:xfrm>
          <a:prstGeom prst="rect">
            <a:avLst/>
          </a:prstGeom>
          <a:noFill/>
        </p:spPr>
        <p:txBody>
          <a:bodyPr wrap="none" rtlCol="0">
            <a:spAutoFit/>
          </a:bodyPr>
          <a:lstStyle/>
          <a:p>
            <a:r>
              <a:rPr lang="en-US" sz="1200">
                <a:latin typeface="Toyota Type" panose="020B0602020202020204" pitchFamily="34" charset="0"/>
                <a:cs typeface="Toyota Type" panose="020B0602020202020204" pitchFamily="34" charset="0"/>
              </a:rPr>
              <a:t>Run script</a:t>
            </a:r>
            <a:endParaRPr lang="en-GB" sz="1200">
              <a:latin typeface="Toyota Type" panose="020B0602020202020204" pitchFamily="34" charset="0"/>
              <a:cs typeface="Toyota Type" panose="020B0602020202020204" pitchFamily="34" charset="0"/>
            </a:endParaRPr>
          </a:p>
        </p:txBody>
      </p:sp>
      <p:sp>
        <p:nvSpPr>
          <p:cNvPr id="50" name="Right Brace 49">
            <a:extLst>
              <a:ext uri="{FF2B5EF4-FFF2-40B4-BE49-F238E27FC236}">
                <a16:creationId xmlns:a16="http://schemas.microsoft.com/office/drawing/2014/main" id="{7E626A26-5451-4673-893D-BE5DF97C8FB6}"/>
              </a:ext>
            </a:extLst>
          </p:cNvPr>
          <p:cNvSpPr/>
          <p:nvPr/>
        </p:nvSpPr>
        <p:spPr bwMode="auto">
          <a:xfrm>
            <a:off x="6043983" y="2288137"/>
            <a:ext cx="317638" cy="1165365"/>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51" name="TextBox 50">
            <a:extLst>
              <a:ext uri="{FF2B5EF4-FFF2-40B4-BE49-F238E27FC236}">
                <a16:creationId xmlns:a16="http://schemas.microsoft.com/office/drawing/2014/main" id="{54DDD77B-B75E-4210-95AF-0A8F9323400B}"/>
              </a:ext>
            </a:extLst>
          </p:cNvPr>
          <p:cNvSpPr txBox="1"/>
          <p:nvPr/>
        </p:nvSpPr>
        <p:spPr>
          <a:xfrm>
            <a:off x="2770293" y="2186279"/>
            <a:ext cx="1914307" cy="677108"/>
          </a:xfrm>
          <a:prstGeom prst="rect">
            <a:avLst/>
          </a:prstGeom>
          <a:noFill/>
        </p:spPr>
        <p:txBody>
          <a:bodyPr wrap="none" rtlCol="0">
            <a:spAutoFit/>
          </a:bodyPr>
          <a:lstStyle/>
          <a:p>
            <a:pPr marL="171450" indent="-171450">
              <a:buFont typeface="Wingdings" panose="05000000000000000000" pitchFamily="2" charset="2"/>
              <a:buChar char="q"/>
            </a:pPr>
            <a:r>
              <a:rPr lang="en-US" sz="1200">
                <a:latin typeface="Toyota Type" panose="020B0602020202020204" pitchFamily="34" charset="0"/>
                <a:cs typeface="Toyota Type" panose="020B0602020202020204" pitchFamily="34" charset="0"/>
              </a:rPr>
              <a:t> </a:t>
            </a:r>
            <a:r>
              <a:rPr lang="en-US" sz="1200" strike="sngStrike">
                <a:latin typeface="Toyota Type" panose="020B0602020202020204" pitchFamily="34" charset="0"/>
                <a:cs typeface="Toyota Type" panose="020B0602020202020204" pitchFamily="34" charset="0"/>
              </a:rPr>
              <a:t>F</a:t>
            </a:r>
            <a:r>
              <a:rPr lang="en-US" sz="1100" strike="sngStrike">
                <a:latin typeface="Toyota Type" panose="020B0602020202020204" pitchFamily="34" charset="0"/>
                <a:cs typeface="Toyota Type" panose="020B0602020202020204" pitchFamily="34" charset="0"/>
              </a:rPr>
              <a:t>requency</a:t>
            </a:r>
            <a:endParaRPr lang="en-US" sz="1200" strike="sngStrike">
              <a:latin typeface="Toyota Type" panose="020B0602020202020204" pitchFamily="34" charset="0"/>
              <a:cs typeface="Toyota Type" panose="020B0602020202020204" pitchFamily="34" charset="0"/>
            </a:endParaRPr>
          </a:p>
          <a:p>
            <a:pPr marL="171450" indent="-171450">
              <a:buFont typeface="Wingdings" panose="05000000000000000000" pitchFamily="2" charset="2"/>
              <a:buChar char="q"/>
            </a:pPr>
            <a:r>
              <a:rPr lang="en-US" sz="1200">
                <a:latin typeface="Toyota Type" panose="020B0602020202020204" pitchFamily="34" charset="0"/>
                <a:cs typeface="Toyota Type" panose="020B0602020202020204" pitchFamily="34" charset="0"/>
              </a:rPr>
              <a:t> Location API</a:t>
            </a:r>
          </a:p>
          <a:p>
            <a:pPr marL="171450" indent="-171450">
              <a:buFont typeface="Wingdings" panose="05000000000000000000" pitchFamily="2" charset="2"/>
              <a:buChar char="q"/>
            </a:pPr>
            <a:r>
              <a:rPr lang="en-US" sz="1200">
                <a:solidFill>
                  <a:srgbClr val="FF0000"/>
                </a:solidFill>
                <a:latin typeface="Toyota Type" panose="020B0602020202020204" pitchFamily="34" charset="0"/>
                <a:cs typeface="Toyota Type" panose="020B0602020202020204" pitchFamily="34" charset="0"/>
              </a:rPr>
              <a:t> </a:t>
            </a:r>
            <a:r>
              <a:rPr lang="en-US" sz="1400">
                <a:solidFill>
                  <a:srgbClr val="FF0000"/>
                </a:solidFill>
                <a:latin typeface="Toyota Type" panose="020B0602020202020204" pitchFamily="34" charset="0"/>
                <a:cs typeface="Toyota Type" panose="020B0602020202020204" pitchFamily="34" charset="0"/>
              </a:rPr>
              <a:t>Machine Learning</a:t>
            </a:r>
            <a:endParaRPr lang="en-GB" sz="1200">
              <a:solidFill>
                <a:srgbClr val="FF0000"/>
              </a:solidFill>
              <a:latin typeface="Toyota Type" panose="020B0602020202020204" pitchFamily="34" charset="0"/>
              <a:cs typeface="Toyota Type" panose="020B0602020202020204" pitchFamily="34" charset="0"/>
            </a:endParaRPr>
          </a:p>
        </p:txBody>
      </p:sp>
      <p:cxnSp>
        <p:nvCxnSpPr>
          <p:cNvPr id="52" name="Straight Arrow Connector 51">
            <a:extLst>
              <a:ext uri="{FF2B5EF4-FFF2-40B4-BE49-F238E27FC236}">
                <a16:creationId xmlns:a16="http://schemas.microsoft.com/office/drawing/2014/main" id="{8624F6F9-1180-437B-8177-AF2BB6317566}"/>
              </a:ext>
            </a:extLst>
          </p:cNvPr>
          <p:cNvCxnSpPr>
            <a:cxnSpLocks/>
          </p:cNvCxnSpPr>
          <p:nvPr/>
        </p:nvCxnSpPr>
        <p:spPr bwMode="auto">
          <a:xfrm>
            <a:off x="261355" y="1147736"/>
            <a:ext cx="0" cy="32097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3" name="TextBox 52">
            <a:extLst>
              <a:ext uri="{FF2B5EF4-FFF2-40B4-BE49-F238E27FC236}">
                <a16:creationId xmlns:a16="http://schemas.microsoft.com/office/drawing/2014/main" id="{5D99556B-7545-457D-B499-D257657CD1F9}"/>
              </a:ext>
            </a:extLst>
          </p:cNvPr>
          <p:cNvSpPr txBox="1"/>
          <p:nvPr/>
        </p:nvSpPr>
        <p:spPr>
          <a:xfrm>
            <a:off x="-40605" y="1881749"/>
            <a:ext cx="330678" cy="1938992"/>
          </a:xfrm>
          <a:prstGeom prst="rect">
            <a:avLst/>
          </a:prstGeom>
          <a:noFill/>
        </p:spPr>
        <p:txBody>
          <a:bodyPr wrap="square">
            <a:spAutoFit/>
          </a:bodyPr>
          <a:lstStyle/>
          <a:p>
            <a:pPr algn="ctr"/>
            <a:r>
              <a:rPr lang="en-US" sz="1200" i="1">
                <a:latin typeface="Toyota Type" panose="020B0602020202020204" pitchFamily="34" charset="0"/>
                <a:cs typeface="Toyota Type" panose="020B0602020202020204" pitchFamily="34" charset="0"/>
              </a:rPr>
              <a:t>AUTOMAT</a:t>
            </a:r>
            <a:br>
              <a:rPr lang="en-US" sz="1200" i="1">
                <a:latin typeface="Toyota Type" panose="020B0602020202020204" pitchFamily="34" charset="0"/>
                <a:cs typeface="Toyota Type" panose="020B0602020202020204" pitchFamily="34" charset="0"/>
              </a:rPr>
            </a:br>
            <a:r>
              <a:rPr lang="en-US" sz="1200" i="1">
                <a:latin typeface="Toyota Type" panose="020B0602020202020204" pitchFamily="34" charset="0"/>
                <a:cs typeface="Toyota Type" panose="020B0602020202020204" pitchFamily="34" charset="0"/>
              </a:rPr>
              <a:t>ION</a:t>
            </a:r>
            <a:endParaRPr lang="en-GB" sz="1200" i="1"/>
          </a:p>
        </p:txBody>
      </p:sp>
      <p:sp>
        <p:nvSpPr>
          <p:cNvPr id="39" name="TextBox 38">
            <a:extLst>
              <a:ext uri="{FF2B5EF4-FFF2-40B4-BE49-F238E27FC236}">
                <a16:creationId xmlns:a16="http://schemas.microsoft.com/office/drawing/2014/main" id="{C08F4D45-1533-476D-8FCF-D3143793C079}"/>
              </a:ext>
            </a:extLst>
          </p:cNvPr>
          <p:cNvSpPr txBox="1"/>
          <p:nvPr/>
        </p:nvSpPr>
        <p:spPr>
          <a:xfrm>
            <a:off x="7144111" y="0"/>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200" i="1">
                <a:solidFill>
                  <a:srgbClr val="FF0000"/>
                </a:solidFill>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100">
                <a:latin typeface="Toyota Type" panose="020B0602020202020204" pitchFamily="34" charset="0"/>
                <a:cs typeface="Toyota Type" panose="020B0602020202020204" pitchFamily="34" charset="0"/>
              </a:rPr>
              <a:t>Results</a:t>
            </a:r>
            <a:endParaRPr lang="en-GB" sz="1100">
              <a:latin typeface="Toyota Type" panose="020B0602020202020204" pitchFamily="34" charset="0"/>
              <a:cs typeface="Toyota Type" panose="020B0602020202020204" pitchFamily="34" charset="0"/>
            </a:endParaRPr>
          </a:p>
        </p:txBody>
      </p:sp>
      <p:cxnSp>
        <p:nvCxnSpPr>
          <p:cNvPr id="59" name="Straight Connector 58">
            <a:extLst>
              <a:ext uri="{FF2B5EF4-FFF2-40B4-BE49-F238E27FC236}">
                <a16:creationId xmlns:a16="http://schemas.microsoft.com/office/drawing/2014/main" id="{97540FB6-59CF-43C7-9780-388D75108F65}"/>
              </a:ext>
            </a:extLst>
          </p:cNvPr>
          <p:cNvCxnSpPr>
            <a:cxnSpLocks/>
          </p:cNvCxnSpPr>
          <p:nvPr/>
        </p:nvCxnSpPr>
        <p:spPr bwMode="auto">
          <a:xfrm>
            <a:off x="212811" y="950619"/>
            <a:ext cx="379424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0" name="Rectangle 2">
            <a:extLst>
              <a:ext uri="{FF2B5EF4-FFF2-40B4-BE49-F238E27FC236}">
                <a16:creationId xmlns:a16="http://schemas.microsoft.com/office/drawing/2014/main" id="{ABA7C1E0-DD72-41C8-A252-83459ECFEC3B}"/>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dirty="0">
                <a:latin typeface="Toyota Type" panose="020B0602020202020204" pitchFamily="34" charset="0"/>
                <a:cs typeface="Toyota Type" panose="020B0602020202020204" pitchFamily="34" charset="0"/>
              </a:rPr>
              <a:t>Classification 2: using Machine Learning</a:t>
            </a:r>
            <a:endParaRPr lang="en-GB" sz="1400" b="0" kern="0" noProof="1">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AC22354-C18D-4483-855E-0FA45F26CDAA}"/>
              </a:ext>
            </a:extLst>
          </p:cNvPr>
          <p:cNvSpPr txBox="1"/>
          <p:nvPr/>
        </p:nvSpPr>
        <p:spPr>
          <a:xfrm>
            <a:off x="482278" y="2966793"/>
            <a:ext cx="1588897" cy="307777"/>
          </a:xfrm>
          <a:prstGeom prst="rect">
            <a:avLst/>
          </a:prstGeom>
          <a:noFill/>
          <a:ln>
            <a:solidFill>
              <a:schemeClr val="tx1"/>
            </a:solidFill>
          </a:ln>
        </p:spPr>
        <p:txBody>
          <a:bodyPr wrap="none" rtlCol="0">
            <a:spAutoFit/>
          </a:bodyPr>
          <a:lstStyle/>
          <a:p>
            <a:r>
              <a:rPr lang="el-GR" sz="1400">
                <a:latin typeface="Toyota Type" panose="020B0602020202020204" pitchFamily="34" charset="0"/>
                <a:cs typeface="Toyota Type" panose="020B0602020202020204" pitchFamily="34" charset="0"/>
              </a:rPr>
              <a:t>4. </a:t>
            </a:r>
            <a:r>
              <a:rPr lang="en-US" sz="1400">
                <a:latin typeface="Toyota Type" panose="020B0602020202020204" pitchFamily="34" charset="0"/>
                <a:cs typeface="Toyota Type" panose="020B0602020202020204" pitchFamily="34" charset="0"/>
              </a:rPr>
              <a:t>Classification:</a:t>
            </a:r>
            <a:endParaRPr lang="en-GB" sz="1400">
              <a:latin typeface="Toyota Type" panose="020B0602020202020204" pitchFamily="34" charset="0"/>
              <a:cs typeface="Toyota Type" panose="020B0602020202020204" pitchFamily="34" charset="0"/>
            </a:endParaRPr>
          </a:p>
        </p:txBody>
      </p:sp>
      <p:pic>
        <p:nvPicPr>
          <p:cNvPr id="62" name="Picture 61" descr="Logo, icon&#10;&#10;Description automatically generated">
            <a:extLst>
              <a:ext uri="{FF2B5EF4-FFF2-40B4-BE49-F238E27FC236}">
                <a16:creationId xmlns:a16="http://schemas.microsoft.com/office/drawing/2014/main" id="{8CA317FE-A792-48F3-927E-B099FA3A885E}"/>
              </a:ext>
            </a:extLst>
          </p:cNvPr>
          <p:cNvPicPr>
            <a:picLocks noChangeAspect="1"/>
          </p:cNvPicPr>
          <p:nvPr/>
        </p:nvPicPr>
        <p:blipFill>
          <a:blip r:embed="rId4"/>
          <a:stretch>
            <a:fillRect/>
          </a:stretch>
        </p:blipFill>
        <p:spPr>
          <a:xfrm>
            <a:off x="301227" y="2725912"/>
            <a:ext cx="349402" cy="349402"/>
          </a:xfrm>
          <a:prstGeom prst="rect">
            <a:avLst/>
          </a:prstGeom>
        </p:spPr>
      </p:pic>
      <p:sp>
        <p:nvSpPr>
          <p:cNvPr id="63" name="TextBox 62">
            <a:extLst>
              <a:ext uri="{FF2B5EF4-FFF2-40B4-BE49-F238E27FC236}">
                <a16:creationId xmlns:a16="http://schemas.microsoft.com/office/drawing/2014/main" id="{6985DB1A-1FC9-40A7-87FA-5B6643CBCD62}"/>
              </a:ext>
            </a:extLst>
          </p:cNvPr>
          <p:cNvSpPr txBox="1"/>
          <p:nvPr/>
        </p:nvSpPr>
        <p:spPr>
          <a:xfrm>
            <a:off x="3376979" y="2860384"/>
            <a:ext cx="2055371" cy="492443"/>
          </a:xfrm>
          <a:prstGeom prst="rect">
            <a:avLst/>
          </a:prstGeom>
          <a:noFill/>
        </p:spPr>
        <p:txBody>
          <a:bodyPr wrap="none" rtlCol="0">
            <a:spAutoFit/>
          </a:bodyPr>
          <a:lstStyle/>
          <a:p>
            <a:r>
              <a:rPr lang="en-US" sz="1400" b="1">
                <a:solidFill>
                  <a:srgbClr val="FF0000"/>
                </a:solidFill>
                <a:latin typeface="Toyota Type" panose="020B0602020202020204" pitchFamily="34" charset="0"/>
                <a:cs typeface="Toyota Type" panose="020B0602020202020204" pitchFamily="34" charset="0"/>
              </a:rPr>
              <a:t>Machine Learning</a:t>
            </a:r>
            <a:br>
              <a:rPr lang="en-US" sz="1400">
                <a:latin typeface="Toyota Type" panose="020B0602020202020204" pitchFamily="34" charset="0"/>
                <a:cs typeface="Toyota Type" panose="020B0602020202020204" pitchFamily="34" charset="0"/>
              </a:rPr>
            </a:br>
            <a:r>
              <a:rPr lang="en-US" sz="1200">
                <a:latin typeface="Toyota Type" panose="020B0602020202020204" pitchFamily="34" charset="0"/>
                <a:cs typeface="Toyota Type" panose="020B0602020202020204" pitchFamily="34" charset="0"/>
              </a:rPr>
              <a:t>(Zero-Shot Classification)</a:t>
            </a:r>
            <a:endParaRPr lang="en-GB" sz="1200" b="1">
              <a:solidFill>
                <a:schemeClr val="tx1">
                  <a:lumMod val="65000"/>
                  <a:lumOff val="35000"/>
                </a:schemeClr>
              </a:solidFill>
            </a:endParaRPr>
          </a:p>
        </p:txBody>
      </p:sp>
      <p:sp>
        <p:nvSpPr>
          <p:cNvPr id="64" name="TextBox 63">
            <a:extLst>
              <a:ext uri="{FF2B5EF4-FFF2-40B4-BE49-F238E27FC236}">
                <a16:creationId xmlns:a16="http://schemas.microsoft.com/office/drawing/2014/main" id="{7CC1ACF3-E719-4B89-B136-B405AC1CA3BE}"/>
              </a:ext>
            </a:extLst>
          </p:cNvPr>
          <p:cNvSpPr txBox="1"/>
          <p:nvPr/>
        </p:nvSpPr>
        <p:spPr>
          <a:xfrm>
            <a:off x="2090176" y="2982065"/>
            <a:ext cx="1587500" cy="276999"/>
          </a:xfrm>
          <a:prstGeom prst="rect">
            <a:avLst/>
          </a:prstGeom>
          <a:noFill/>
        </p:spPr>
        <p:txBody>
          <a:bodyPr wrap="square">
            <a:spAutoFit/>
          </a:bodyPr>
          <a:lstStyle/>
          <a:p>
            <a:r>
              <a:rPr lang="en-US" sz="1200" strike="sngStrike">
                <a:latin typeface="Toyota Type" panose="020B0602020202020204" pitchFamily="34" charset="0"/>
                <a:cs typeface="Toyota Type" panose="020B0602020202020204" pitchFamily="34" charset="0"/>
              </a:rPr>
              <a:t>By Frequency</a:t>
            </a:r>
            <a:r>
              <a:rPr lang="en-US" sz="1200">
                <a:latin typeface="Toyota Type" panose="020B0602020202020204" pitchFamily="34" charset="0"/>
                <a:cs typeface="Toyota Type" panose="020B0602020202020204" pitchFamily="34" charset="0"/>
              </a:rPr>
              <a:t> </a:t>
            </a:r>
            <a:r>
              <a:rPr lang="nl-BE" sz="1200">
                <a:solidFill>
                  <a:schemeClr val="tx1">
                    <a:lumMod val="65000"/>
                    <a:lumOff val="35000"/>
                  </a:schemeClr>
                </a:solidFill>
                <a:latin typeface="Toyota Type" panose="020B0602020202020204" pitchFamily="34" charset="0"/>
                <a:cs typeface="Toyota Type" panose="020B0602020202020204" pitchFamily="34" charset="0"/>
                <a:sym typeface="Wingdings" panose="05000000000000000000" pitchFamily="2" charset="2"/>
              </a:rPr>
              <a:t></a:t>
            </a:r>
            <a:endParaRPr lang="en-GB" sz="1200">
              <a:latin typeface="Toyota Type" panose="020B0602020202020204" pitchFamily="34" charset="0"/>
              <a:cs typeface="Toyota Type" panose="020B0602020202020204" pitchFamily="34" charset="0"/>
            </a:endParaRPr>
          </a:p>
        </p:txBody>
      </p:sp>
      <p:sp>
        <p:nvSpPr>
          <p:cNvPr id="65" name="TextBox 64">
            <a:extLst>
              <a:ext uri="{FF2B5EF4-FFF2-40B4-BE49-F238E27FC236}">
                <a16:creationId xmlns:a16="http://schemas.microsoft.com/office/drawing/2014/main" id="{BC51EE7D-02C9-487C-A473-6908318BBDC9}"/>
              </a:ext>
            </a:extLst>
          </p:cNvPr>
          <p:cNvSpPr txBox="1"/>
          <p:nvPr/>
        </p:nvSpPr>
        <p:spPr>
          <a:xfrm>
            <a:off x="7262750" y="1959854"/>
            <a:ext cx="1181734" cy="307777"/>
          </a:xfrm>
          <a:prstGeom prst="rect">
            <a:avLst/>
          </a:prstGeom>
          <a:noFill/>
        </p:spPr>
        <p:txBody>
          <a:bodyPr wrap="none" rtlCol="0">
            <a:spAutoFit/>
          </a:bodyPr>
          <a:lstStyle/>
          <a:p>
            <a:r>
              <a:rPr lang="en-US" sz="1400" b="1">
                <a:solidFill>
                  <a:schemeClr val="tx1">
                    <a:lumMod val="65000"/>
                    <a:lumOff val="35000"/>
                  </a:schemeClr>
                </a:solidFill>
                <a:latin typeface="Toyota Type" panose="020B0602020202020204" pitchFamily="34" charset="0"/>
                <a:cs typeface="Toyota Type" panose="020B0602020202020204" pitchFamily="34" charset="0"/>
              </a:rPr>
              <a:t>Finetuning:</a:t>
            </a:r>
            <a:endParaRPr lang="en-GB" sz="1400" b="1">
              <a:solidFill>
                <a:schemeClr val="tx1">
                  <a:lumMod val="65000"/>
                  <a:lumOff val="35000"/>
                </a:schemeClr>
              </a:solidFill>
              <a:latin typeface="Toyota Type" panose="020B0602020202020204" pitchFamily="34" charset="0"/>
              <a:cs typeface="Toyota Type" panose="020B0602020202020204" pitchFamily="34" charset="0"/>
            </a:endParaRPr>
          </a:p>
        </p:txBody>
      </p:sp>
      <p:pic>
        <p:nvPicPr>
          <p:cNvPr id="6" name="Picture 5" descr="Icon&#10;&#10;Description automatically generated">
            <a:extLst>
              <a:ext uri="{FF2B5EF4-FFF2-40B4-BE49-F238E27FC236}">
                <a16:creationId xmlns:a16="http://schemas.microsoft.com/office/drawing/2014/main" id="{5D8BF20E-81E6-4698-AE81-CCACE2C6BC9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547" b="89678" l="5814" r="93721">
                        <a14:foregroundMark x1="19302" y1="32408" x2="7209" y2="48169"/>
                        <a14:foregroundMark x1="7209" y1="48169" x2="18953" y2="65261"/>
                        <a14:foregroundMark x1="18953" y1="65261" x2="16163" y2="74584"/>
                        <a14:foregroundMark x1="16163" y1="74584" x2="24535" y2="79245"/>
                        <a14:foregroundMark x1="24535" y1="79245" x2="35349" y2="78690"/>
                        <a14:foregroundMark x1="35349" y1="78690" x2="52907" y2="89234"/>
                        <a14:foregroundMark x1="52907" y1="89234" x2="59302" y2="81576"/>
                        <a14:foregroundMark x1="59302" y1="81576" x2="69884" y2="78246"/>
                        <a14:foregroundMark x1="69884" y1="78246" x2="79070" y2="81576"/>
                        <a14:foregroundMark x1="79070" y1="81576" x2="85000" y2="74140"/>
                        <a14:foregroundMark x1="85000" y1="74140" x2="81163" y2="65039"/>
                        <a14:foregroundMark x1="81163" y1="65039" x2="84884" y2="56382"/>
                        <a14:foregroundMark x1="84884" y1="56382" x2="92093" y2="48946"/>
                        <a14:foregroundMark x1="92093" y1="48946" x2="85581" y2="40733"/>
                        <a14:foregroundMark x1="85581" y1="40733" x2="81395" y2="30633"/>
                        <a14:foregroundMark x1="81395" y1="30633" x2="82209" y2="19645"/>
                        <a14:foregroundMark x1="82209" y1="19645" x2="71512" y2="17203"/>
                        <a14:foregroundMark x1="71512" y1="17203" x2="60465" y2="17647"/>
                        <a14:foregroundMark x1="60465" y1="17647" x2="55233" y2="8657"/>
                        <a14:foregroundMark x1="55233" y1="8657" x2="44419" y2="7769"/>
                        <a14:foregroundMark x1="44419" y1="7769" x2="39767" y2="17092"/>
                        <a14:foregroundMark x1="39767" y1="17092" x2="19186" y2="20866"/>
                        <a14:foregroundMark x1="19186" y1="20866" x2="18372" y2="33185"/>
                        <a14:foregroundMark x1="93721" y1="43840" x2="93488" y2="52275"/>
                        <a14:foregroundMark x1="5814" y1="43951" x2="5814" y2="53052"/>
                        <a14:foregroundMark x1="30581" y1="53385" x2="34767" y2="61820"/>
                        <a14:foregroundMark x1="34767" y1="61820" x2="44070" y2="67148"/>
                        <a14:foregroundMark x1="44070" y1="67148" x2="53953" y2="68036"/>
                        <a14:foregroundMark x1="53953" y1="68036" x2="63140" y2="64928"/>
                        <a14:foregroundMark x1="63140" y1="64928" x2="68488" y2="56937"/>
                        <a14:foregroundMark x1="68488" y1="56937" x2="70930" y2="46393"/>
                        <a14:foregroundMark x1="70930" y1="46393" x2="66163" y2="36515"/>
                        <a14:foregroundMark x1="66163" y1="36515" x2="57442" y2="32186"/>
                        <a14:foregroundMark x1="57442" y1="32186" x2="47907" y2="30633"/>
                        <a14:foregroundMark x1="47907" y1="30633" x2="38256" y2="33296"/>
                        <a14:foregroundMark x1="38256" y1="33296" x2="29651" y2="51942"/>
                        <a14:foregroundMark x1="29651" y1="51942" x2="30465" y2="53829"/>
                      </a14:backgroundRemoval>
                    </a14:imgEffect>
                  </a14:imgLayer>
                </a14:imgProps>
              </a:ext>
            </a:extLst>
          </a:blip>
          <a:stretch>
            <a:fillRect/>
          </a:stretch>
        </p:blipFill>
        <p:spPr>
          <a:xfrm>
            <a:off x="7195375" y="1953070"/>
            <a:ext cx="174698" cy="183027"/>
          </a:xfrm>
          <a:prstGeom prst="rect">
            <a:avLst/>
          </a:prstGeom>
        </p:spPr>
      </p:pic>
      <p:sp>
        <p:nvSpPr>
          <p:cNvPr id="46" name="Arrow: Right 45">
            <a:extLst>
              <a:ext uri="{FF2B5EF4-FFF2-40B4-BE49-F238E27FC236}">
                <a16:creationId xmlns:a16="http://schemas.microsoft.com/office/drawing/2014/main" id="{2E766FC0-3500-4DBB-8BE1-B76C4FA46619}"/>
              </a:ext>
            </a:extLst>
          </p:cNvPr>
          <p:cNvSpPr/>
          <p:nvPr/>
        </p:nvSpPr>
        <p:spPr>
          <a:xfrm>
            <a:off x="4622004" y="2273569"/>
            <a:ext cx="371889" cy="446282"/>
          </a:xfrm>
          <a:prstGeom prst="rightArrow">
            <a:avLst>
              <a:gd name="adj1" fmla="val 4211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73E34B75-0578-4CA3-A752-5FB98E233BC7}"/>
              </a:ext>
            </a:extLst>
          </p:cNvPr>
          <p:cNvSpPr txBox="1"/>
          <p:nvPr/>
        </p:nvSpPr>
        <p:spPr>
          <a:xfrm>
            <a:off x="4965865" y="2187023"/>
            <a:ext cx="1039067" cy="646331"/>
          </a:xfrm>
          <a:prstGeom prst="rect">
            <a:avLst/>
          </a:prstGeom>
          <a:noFill/>
        </p:spPr>
        <p:txBody>
          <a:bodyPr wrap="none" rtlCol="0">
            <a:spAutoFit/>
          </a:bodyPr>
          <a:lstStyle/>
          <a:p>
            <a:pPr marL="91440" indent="-91440">
              <a:buFont typeface="Wingdings" panose="05000000000000000000" pitchFamily="2" charset="2"/>
              <a:buChar char="Ø"/>
            </a:pPr>
            <a:r>
              <a:rPr lang="en-US" sz="1200">
                <a:latin typeface="Toyota Type" panose="020B0602020202020204" pitchFamily="34" charset="0"/>
                <a:cs typeface="Toyota Type" panose="020B0602020202020204" pitchFamily="34" charset="0"/>
              </a:rPr>
              <a:t>University</a:t>
            </a:r>
          </a:p>
          <a:p>
            <a:pPr marL="91440" indent="-91440">
              <a:buFont typeface="Wingdings" panose="05000000000000000000" pitchFamily="2" charset="2"/>
              <a:buChar char="Ø"/>
            </a:pPr>
            <a:r>
              <a:rPr lang="en-US" sz="1200">
                <a:latin typeface="Toyota Type" panose="020B0602020202020204" pitchFamily="34" charset="0"/>
                <a:cs typeface="Toyota Type" panose="020B0602020202020204" pitchFamily="34" charset="0"/>
              </a:rPr>
              <a:t>Country</a:t>
            </a:r>
          </a:p>
          <a:p>
            <a:pPr marL="91440" indent="-91440">
              <a:buFont typeface="Wingdings" panose="05000000000000000000" pitchFamily="2" charset="2"/>
              <a:buChar char="Ø"/>
            </a:pPr>
            <a:r>
              <a:rPr lang="en-US" sz="1200">
                <a:latin typeface="Toyota Type" panose="020B0602020202020204" pitchFamily="34" charset="0"/>
                <a:cs typeface="Toyota Type" panose="020B0602020202020204" pitchFamily="34" charset="0"/>
              </a:rPr>
              <a:t>Continent</a:t>
            </a:r>
            <a:endParaRPr lang="en-GB" sz="1200"/>
          </a:p>
        </p:txBody>
      </p:sp>
      <p:pic>
        <p:nvPicPr>
          <p:cNvPr id="69" name="Picture 68" descr="Icon&#10;&#10;Description automatically generated">
            <a:extLst>
              <a:ext uri="{FF2B5EF4-FFF2-40B4-BE49-F238E27FC236}">
                <a16:creationId xmlns:a16="http://schemas.microsoft.com/office/drawing/2014/main" id="{343D4D5D-452E-4BEE-ABCE-9F2591C617E8}"/>
              </a:ext>
            </a:extLst>
          </p:cNvPr>
          <p:cNvPicPr>
            <a:picLocks noChangeAspect="1"/>
          </p:cNvPicPr>
          <p:nvPr/>
        </p:nvPicPr>
        <p:blipFill>
          <a:blip r:embed="rId8">
            <a:lum bright="70000" contrast="-70000"/>
            <a:alphaModFix amt="50000"/>
            <a:extLst>
              <a:ext uri="{BEBA8EAE-BF5A-486C-A8C5-ECC9F3942E4B}">
                <a14:imgProps xmlns:a14="http://schemas.microsoft.com/office/drawing/2010/main">
                  <a14:imgLayer r:embed="rId9">
                    <a14:imgEffect>
                      <a14:backgroundRemoval t="7547" b="89678" l="5814" r="93721">
                        <a14:foregroundMark x1="19302" y1="32408" x2="7209" y2="48169"/>
                        <a14:foregroundMark x1="7209" y1="48169" x2="18953" y2="65261"/>
                        <a14:foregroundMark x1="18953" y1="65261" x2="16163" y2="74584"/>
                        <a14:foregroundMark x1="16163" y1="74584" x2="24535" y2="79245"/>
                        <a14:foregroundMark x1="24535" y1="79245" x2="35349" y2="78690"/>
                        <a14:foregroundMark x1="35349" y1="78690" x2="52907" y2="89234"/>
                        <a14:foregroundMark x1="52907" y1="89234" x2="59302" y2="81576"/>
                        <a14:foregroundMark x1="59302" y1="81576" x2="69884" y2="78246"/>
                        <a14:foregroundMark x1="69884" y1="78246" x2="79070" y2="81576"/>
                        <a14:foregroundMark x1="79070" y1="81576" x2="85000" y2="74140"/>
                        <a14:foregroundMark x1="85000" y1="74140" x2="81163" y2="65039"/>
                        <a14:foregroundMark x1="81163" y1="65039" x2="84884" y2="56382"/>
                        <a14:foregroundMark x1="84884" y1="56382" x2="92093" y2="48946"/>
                        <a14:foregroundMark x1="92093" y1="48946" x2="85581" y2="40733"/>
                        <a14:foregroundMark x1="85581" y1="40733" x2="81395" y2="30633"/>
                        <a14:foregroundMark x1="81395" y1="30633" x2="82209" y2="19645"/>
                        <a14:foregroundMark x1="82209" y1="19645" x2="71512" y2="17203"/>
                        <a14:foregroundMark x1="71512" y1="17203" x2="60465" y2="17647"/>
                        <a14:foregroundMark x1="60465" y1="17647" x2="55233" y2="8657"/>
                        <a14:foregroundMark x1="55233" y1="8657" x2="44419" y2="7769"/>
                        <a14:foregroundMark x1="44419" y1="7769" x2="39767" y2="17092"/>
                        <a14:foregroundMark x1="39767" y1="17092" x2="19186" y2="20866"/>
                        <a14:foregroundMark x1="19186" y1="20866" x2="18372" y2="33185"/>
                        <a14:foregroundMark x1="93721" y1="43840" x2="93488" y2="52275"/>
                        <a14:foregroundMark x1="5814" y1="43951" x2="5814" y2="53052"/>
                        <a14:foregroundMark x1="30581" y1="53385" x2="34767" y2="61820"/>
                        <a14:foregroundMark x1="34767" y1="61820" x2="44070" y2="67148"/>
                        <a14:foregroundMark x1="44070" y1="67148" x2="53953" y2="68036"/>
                        <a14:foregroundMark x1="53953" y1="68036" x2="63140" y2="64928"/>
                        <a14:foregroundMark x1="63140" y1="64928" x2="68488" y2="56937"/>
                        <a14:foregroundMark x1="68488" y1="56937" x2="70930" y2="46393"/>
                        <a14:foregroundMark x1="70930" y1="46393" x2="66163" y2="36515"/>
                        <a14:foregroundMark x1="66163" y1="36515" x2="57442" y2="32186"/>
                        <a14:foregroundMark x1="57442" y1="32186" x2="47907" y2="30633"/>
                        <a14:foregroundMark x1="47907" y1="30633" x2="38256" y2="33296"/>
                        <a14:foregroundMark x1="38256" y1="33296" x2="29651" y2="51942"/>
                        <a14:foregroundMark x1="29651" y1="51942" x2="30465" y2="53829"/>
                      </a14:backgroundRemoval>
                    </a14:imgEffect>
                  </a14:imgLayer>
                </a14:imgProps>
              </a:ext>
            </a:extLst>
          </a:blip>
          <a:stretch>
            <a:fillRect/>
          </a:stretch>
        </p:blipFill>
        <p:spPr>
          <a:xfrm>
            <a:off x="6778376" y="2324526"/>
            <a:ext cx="1068442" cy="1119381"/>
          </a:xfrm>
          <a:prstGeom prst="rect">
            <a:avLst/>
          </a:prstGeom>
        </p:spPr>
      </p:pic>
      <p:sp>
        <p:nvSpPr>
          <p:cNvPr id="70" name="Arrow: Down 69">
            <a:extLst>
              <a:ext uri="{FF2B5EF4-FFF2-40B4-BE49-F238E27FC236}">
                <a16:creationId xmlns:a16="http://schemas.microsoft.com/office/drawing/2014/main" id="{D3DF5118-0124-45DA-BCFD-A9FF23007630}"/>
              </a:ext>
            </a:extLst>
          </p:cNvPr>
          <p:cNvSpPr/>
          <p:nvPr/>
        </p:nvSpPr>
        <p:spPr bwMode="auto">
          <a:xfrm flipV="1">
            <a:off x="5009255" y="4512792"/>
            <a:ext cx="105896" cy="213865"/>
          </a:xfrm>
          <a:prstGeom prst="downArrow">
            <a:avLst/>
          </a:prstGeom>
          <a:solidFill>
            <a:srgbClr val="FF26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71" name="Arrow: Down 70">
            <a:extLst>
              <a:ext uri="{FF2B5EF4-FFF2-40B4-BE49-F238E27FC236}">
                <a16:creationId xmlns:a16="http://schemas.microsoft.com/office/drawing/2014/main" id="{EDBB185D-87C8-4E92-A262-0B3BC61AF423}"/>
              </a:ext>
            </a:extLst>
          </p:cNvPr>
          <p:cNvSpPr/>
          <p:nvPr/>
        </p:nvSpPr>
        <p:spPr bwMode="auto">
          <a:xfrm flipV="1">
            <a:off x="4234704" y="4512792"/>
            <a:ext cx="105896" cy="213865"/>
          </a:xfrm>
          <a:prstGeom prst="downArrow">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grpSp>
        <p:nvGrpSpPr>
          <p:cNvPr id="48" name="Group 47">
            <a:extLst>
              <a:ext uri="{FF2B5EF4-FFF2-40B4-BE49-F238E27FC236}">
                <a16:creationId xmlns:a16="http://schemas.microsoft.com/office/drawing/2014/main" id="{9F38C1C9-301F-4042-B76B-513B3CC616F2}"/>
              </a:ext>
            </a:extLst>
          </p:cNvPr>
          <p:cNvGrpSpPr/>
          <p:nvPr/>
        </p:nvGrpSpPr>
        <p:grpSpPr>
          <a:xfrm>
            <a:off x="6155509" y="2234651"/>
            <a:ext cx="2911110" cy="1307599"/>
            <a:chOff x="6210542" y="1939350"/>
            <a:chExt cx="2911110" cy="1307599"/>
          </a:xfrm>
        </p:grpSpPr>
        <p:sp>
          <p:nvSpPr>
            <p:cNvPr id="40" name="TextBox 39">
              <a:extLst>
                <a:ext uri="{FF2B5EF4-FFF2-40B4-BE49-F238E27FC236}">
                  <a16:creationId xmlns:a16="http://schemas.microsoft.com/office/drawing/2014/main" id="{5F5F1A14-0E38-4E9A-A35F-234ED0617B76}"/>
                </a:ext>
              </a:extLst>
            </p:cNvPr>
            <p:cNvSpPr txBox="1"/>
            <p:nvPr/>
          </p:nvSpPr>
          <p:spPr>
            <a:xfrm>
              <a:off x="6210542" y="1939350"/>
              <a:ext cx="1858201" cy="461665"/>
            </a:xfrm>
            <a:prstGeom prst="rect">
              <a:avLst/>
            </a:prstGeom>
            <a:noFill/>
            <a:ln>
              <a:noFill/>
            </a:ln>
          </p:spPr>
          <p:txBody>
            <a:bodyPr wrap="square" rtlCol="0">
              <a:spAutoFit/>
            </a:bodyPr>
            <a:lstStyle/>
            <a:p>
              <a:pPr algn="r"/>
              <a:r>
                <a:rPr lang="en-US" sz="1200">
                  <a:latin typeface="Toyota Type" panose="020B0602020202020204" pitchFamily="34" charset="0"/>
                  <a:cs typeface="Toyota Type" panose="020B0602020202020204" pitchFamily="34" charset="0"/>
                </a:rPr>
                <a:t>Max Category</a:t>
              </a:r>
              <a:br>
                <a:rPr lang="en-US" sz="1200">
                  <a:latin typeface="Toyota Type" panose="020B0602020202020204" pitchFamily="34" charset="0"/>
                  <a:cs typeface="Toyota Type" panose="020B0602020202020204" pitchFamily="34" charset="0"/>
                </a:rPr>
              </a:br>
              <a:r>
                <a:rPr lang="en-US" sz="1200">
                  <a:latin typeface="Toyota Type" panose="020B0602020202020204" pitchFamily="34" charset="0"/>
                  <a:cs typeface="Toyota Type" panose="020B0602020202020204" pitchFamily="34" charset="0"/>
                </a:rPr>
                <a:t>Class. Accuracy</a:t>
              </a:r>
              <a:endParaRPr lang="en-US" sz="1400">
                <a:solidFill>
                  <a:srgbClr val="FF0000"/>
                </a:solidFill>
                <a:latin typeface="Toyota Type" panose="020B0602020202020204" pitchFamily="34" charset="0"/>
                <a:cs typeface="Toyota Type" panose="020B0602020202020204" pitchFamily="34" charset="0"/>
              </a:endParaRPr>
            </a:p>
          </p:txBody>
        </p:sp>
        <p:sp>
          <p:nvSpPr>
            <p:cNvPr id="41" name="TextBox 40">
              <a:extLst>
                <a:ext uri="{FF2B5EF4-FFF2-40B4-BE49-F238E27FC236}">
                  <a16:creationId xmlns:a16="http://schemas.microsoft.com/office/drawing/2014/main" id="{0549D018-5F85-4E9D-A554-9B689E59B7E3}"/>
                </a:ext>
              </a:extLst>
            </p:cNvPr>
            <p:cNvSpPr txBox="1"/>
            <p:nvPr/>
          </p:nvSpPr>
          <p:spPr>
            <a:xfrm>
              <a:off x="7975184" y="2031683"/>
              <a:ext cx="1146468" cy="1169551"/>
            </a:xfrm>
            <a:prstGeom prst="rect">
              <a:avLst/>
            </a:prstGeom>
            <a:noFill/>
            <a:ln>
              <a:noFill/>
            </a:ln>
          </p:spPr>
          <p:txBody>
            <a:bodyPr wrap="none" rtlCol="0">
              <a:spAutoFit/>
            </a:bodyPr>
            <a:lstStyle/>
            <a:p>
              <a:r>
                <a:rPr lang="nl-BE" sz="1400">
                  <a:solidFill>
                    <a:schemeClr val="tx1">
                      <a:lumMod val="65000"/>
                      <a:lumOff val="35000"/>
                    </a:schemeClr>
                  </a:solidFill>
                  <a:sym typeface="Wingdings" panose="05000000000000000000" pitchFamily="2" charset="2"/>
                </a:rPr>
                <a:t>   </a:t>
              </a:r>
              <a:r>
                <a:rPr lang="en-US" sz="1400">
                  <a:solidFill>
                    <a:srgbClr val="FF0000"/>
                  </a:solidFill>
                  <a:latin typeface="Toyota Type" panose="020B0602020202020204" pitchFamily="34" charset="0"/>
                  <a:cs typeface="Toyota Type" panose="020B0602020202020204" pitchFamily="34" charset="0"/>
                </a:rPr>
                <a:t>89.6%</a:t>
              </a:r>
              <a:br>
                <a:rPr lang="en-US" sz="1400">
                  <a:solidFill>
                    <a:srgbClr val="FF0000"/>
                  </a:solidFill>
                  <a:latin typeface="Toyota Type" panose="020B0602020202020204" pitchFamily="34" charset="0"/>
                  <a:cs typeface="Toyota Type" panose="020B0602020202020204" pitchFamily="34" charset="0"/>
                </a:rPr>
              </a:br>
              <a:r>
                <a:rPr lang="en-US" sz="800">
                  <a:solidFill>
                    <a:srgbClr val="FF0000"/>
                  </a:solidFill>
                  <a:latin typeface="Toyota Type" panose="020B0602020202020204" pitchFamily="34" charset="0"/>
                  <a:cs typeface="Toyota Type" panose="020B0602020202020204" pitchFamily="34" charset="0"/>
                </a:rPr>
                <a:t> </a:t>
              </a:r>
              <a:endParaRPr lang="en-US" sz="600">
                <a:latin typeface="Toyota Type" panose="020B0602020202020204" pitchFamily="34" charset="0"/>
                <a:cs typeface="Toyota Type" panose="020B0602020202020204" pitchFamily="34" charset="0"/>
              </a:endParaRPr>
            </a:p>
            <a:p>
              <a:r>
                <a:rPr lang="nl-BE" sz="1400">
                  <a:solidFill>
                    <a:schemeClr val="tx1">
                      <a:lumMod val="65000"/>
                      <a:lumOff val="35000"/>
                    </a:schemeClr>
                  </a:solidFill>
                  <a:sym typeface="Wingdings" panose="05000000000000000000" pitchFamily="2" charset="2"/>
                </a:rPr>
                <a:t>   </a:t>
              </a:r>
              <a:r>
                <a:rPr lang="en-US" sz="1400">
                  <a:solidFill>
                    <a:srgbClr val="FF0000"/>
                  </a:solidFill>
                  <a:latin typeface="Toyota Type" panose="020B0602020202020204" pitchFamily="34" charset="0"/>
                  <a:cs typeface="Toyota Type" panose="020B0602020202020204" pitchFamily="34" charset="0"/>
                </a:rPr>
                <a:t>98.9%</a:t>
              </a:r>
              <a:endParaRPr lang="nl-BE" sz="1400">
                <a:solidFill>
                  <a:schemeClr val="tx1">
                    <a:lumMod val="65000"/>
                    <a:lumOff val="35000"/>
                  </a:schemeClr>
                </a:solidFill>
                <a:sym typeface="Wingdings" panose="05000000000000000000" pitchFamily="2" charset="2"/>
              </a:endParaRPr>
            </a:p>
            <a:p>
              <a:r>
                <a:rPr lang="nl-BE" sz="1400">
                  <a:solidFill>
                    <a:schemeClr val="tx1">
                      <a:lumMod val="65000"/>
                      <a:lumOff val="35000"/>
                    </a:schemeClr>
                  </a:solidFill>
                  <a:sym typeface="Wingdings" panose="05000000000000000000" pitchFamily="2" charset="2"/>
                </a:rPr>
                <a:t>   </a:t>
              </a:r>
              <a:r>
                <a:rPr lang="en-US" sz="1400">
                  <a:solidFill>
                    <a:srgbClr val="FF0000"/>
                  </a:solidFill>
                  <a:latin typeface="Toyota Type" panose="020B0602020202020204" pitchFamily="34" charset="0"/>
                  <a:cs typeface="Toyota Type" panose="020B0602020202020204" pitchFamily="34" charset="0"/>
                  <a:sym typeface="Wingdings" panose="05000000000000000000" pitchFamily="2" charset="2"/>
                </a:rPr>
                <a:t>86.7</a:t>
              </a:r>
              <a:r>
                <a:rPr lang="en-US" sz="1400">
                  <a:solidFill>
                    <a:srgbClr val="FF0000"/>
                  </a:solidFill>
                  <a:latin typeface="Toyota Type" panose="020B0602020202020204" pitchFamily="34" charset="0"/>
                  <a:cs typeface="Toyota Type" panose="020B0602020202020204" pitchFamily="34" charset="0"/>
                </a:rPr>
                <a:t>%</a:t>
              </a:r>
              <a:br>
                <a:rPr lang="en-US" sz="1400">
                  <a:solidFill>
                    <a:srgbClr val="FF0000"/>
                  </a:solidFill>
                  <a:latin typeface="Toyota Type" panose="020B0602020202020204" pitchFamily="34" charset="0"/>
                  <a:cs typeface="Toyota Type" panose="020B0602020202020204" pitchFamily="34" charset="0"/>
                </a:rPr>
              </a:br>
              <a:r>
                <a:rPr lang="nl-BE" sz="600">
                  <a:solidFill>
                    <a:schemeClr val="tx1">
                      <a:lumMod val="65000"/>
                      <a:lumOff val="35000"/>
                    </a:schemeClr>
                  </a:solidFill>
                  <a:sym typeface="Wingdings" panose="05000000000000000000" pitchFamily="2" charset="2"/>
                </a:rPr>
                <a:t> </a:t>
              </a:r>
              <a:endParaRPr lang="en-US" sz="1400">
                <a:solidFill>
                  <a:srgbClr val="FF0000"/>
                </a:solidFill>
                <a:latin typeface="Toyota Type" panose="020B0602020202020204" pitchFamily="34" charset="0"/>
                <a:cs typeface="Toyota Type" panose="020B0602020202020204" pitchFamily="34" charset="0"/>
              </a:endParaRPr>
            </a:p>
            <a:p>
              <a:r>
                <a:rPr lang="nl-BE" sz="1400">
                  <a:solidFill>
                    <a:schemeClr val="tx1">
                      <a:lumMod val="65000"/>
                      <a:lumOff val="35000"/>
                    </a:schemeClr>
                  </a:solidFill>
                  <a:sym typeface="Wingdings" panose="05000000000000000000" pitchFamily="2" charset="2"/>
                </a:rPr>
                <a:t> </a:t>
              </a:r>
              <a:r>
                <a:rPr lang="en-US" sz="1400">
                  <a:solidFill>
                    <a:srgbClr val="FF0000"/>
                  </a:solidFill>
                  <a:latin typeface="Toyota Type" panose="020B0602020202020204" pitchFamily="34" charset="0"/>
                  <a:cs typeface="Toyota Type" panose="020B0602020202020204" pitchFamily="34" charset="0"/>
                </a:rPr>
                <a:t>2min49s</a:t>
              </a:r>
            </a:p>
          </p:txBody>
        </p:sp>
        <p:sp>
          <p:nvSpPr>
            <p:cNvPr id="45" name="TextBox 44">
              <a:extLst>
                <a:ext uri="{FF2B5EF4-FFF2-40B4-BE49-F238E27FC236}">
                  <a16:creationId xmlns:a16="http://schemas.microsoft.com/office/drawing/2014/main" id="{3A3C163F-86F1-4838-8597-68DB499080F9}"/>
                </a:ext>
              </a:extLst>
            </p:cNvPr>
            <p:cNvSpPr txBox="1"/>
            <p:nvPr/>
          </p:nvSpPr>
          <p:spPr>
            <a:xfrm>
              <a:off x="6460723" y="2370236"/>
              <a:ext cx="1608020" cy="461665"/>
            </a:xfrm>
            <a:prstGeom prst="rect">
              <a:avLst/>
            </a:prstGeom>
            <a:noFill/>
          </p:spPr>
          <p:txBody>
            <a:bodyPr wrap="square">
              <a:spAutoFit/>
            </a:bodyPr>
            <a:lstStyle/>
            <a:p>
              <a:pPr algn="r"/>
              <a:r>
                <a:rPr lang="en-US" sz="1200">
                  <a:latin typeface="Toyota Type" panose="020B0602020202020204" pitchFamily="34" charset="0"/>
                  <a:cs typeface="Toyota Type" panose="020B0602020202020204" pitchFamily="34" charset="0"/>
                </a:rPr>
                <a:t>% Location Found</a:t>
              </a:r>
              <a:br>
                <a:rPr lang="en-US" sz="1200">
                  <a:latin typeface="Toyota Type" panose="020B0602020202020204" pitchFamily="34" charset="0"/>
                  <a:cs typeface="Toyota Type" panose="020B0602020202020204" pitchFamily="34" charset="0"/>
                </a:rPr>
              </a:br>
              <a:r>
                <a:rPr lang="en-US" sz="1200">
                  <a:latin typeface="Toyota Type" panose="020B0602020202020204" pitchFamily="34" charset="0"/>
                  <a:cs typeface="Toyota Type" panose="020B0602020202020204" pitchFamily="34" charset="0"/>
                </a:rPr>
                <a:t>% Affiliation Found</a:t>
              </a:r>
            </a:p>
          </p:txBody>
        </p:sp>
        <p:sp>
          <p:nvSpPr>
            <p:cNvPr id="47" name="TextBox 46">
              <a:extLst>
                <a:ext uri="{FF2B5EF4-FFF2-40B4-BE49-F238E27FC236}">
                  <a16:creationId xmlns:a16="http://schemas.microsoft.com/office/drawing/2014/main" id="{35BB6AC4-D2E0-412F-B87C-E8C0E8D60C0D}"/>
                </a:ext>
              </a:extLst>
            </p:cNvPr>
            <p:cNvSpPr txBox="1"/>
            <p:nvPr/>
          </p:nvSpPr>
          <p:spPr>
            <a:xfrm>
              <a:off x="6856948" y="2785284"/>
              <a:ext cx="1211795" cy="461665"/>
            </a:xfrm>
            <a:prstGeom prst="rect">
              <a:avLst/>
            </a:prstGeom>
            <a:noFill/>
          </p:spPr>
          <p:txBody>
            <a:bodyPr wrap="square">
              <a:spAutoFit/>
            </a:bodyPr>
            <a:lstStyle/>
            <a:p>
              <a:pPr algn="r"/>
              <a:r>
                <a:rPr lang="en-US" sz="1200">
                  <a:latin typeface="Toyota Type" panose="020B0602020202020204" pitchFamily="34" charset="0"/>
                  <a:cs typeface="Toyota Type" panose="020B0602020202020204" pitchFamily="34" charset="0"/>
                </a:rPr>
                <a:t>Average Time / 200 Papers:</a:t>
              </a:r>
              <a:endParaRPr lang="en-US" sz="1200">
                <a:solidFill>
                  <a:srgbClr val="FF0000"/>
                </a:solidFill>
                <a:latin typeface="Toyota Type" panose="020B0602020202020204" pitchFamily="34" charset="0"/>
                <a:cs typeface="Toyota Type" panose="020B0602020202020204" pitchFamily="34" charset="0"/>
              </a:endParaRPr>
            </a:p>
          </p:txBody>
        </p:sp>
      </p:grpSp>
    </p:spTree>
    <p:extLst>
      <p:ext uri="{BB962C8B-B14F-4D97-AF65-F5344CB8AC3E}">
        <p14:creationId xmlns:p14="http://schemas.microsoft.com/office/powerpoint/2010/main" val="2089662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A08FB8-D00F-44F8-AE6A-ED45A5964FFA}"/>
              </a:ext>
            </a:extLst>
          </p:cNvPr>
          <p:cNvSpPr txBox="1"/>
          <p:nvPr/>
        </p:nvSpPr>
        <p:spPr>
          <a:xfrm>
            <a:off x="4049772" y="1011821"/>
            <a:ext cx="5010408" cy="1600438"/>
          </a:xfrm>
          <a:prstGeom prst="rect">
            <a:avLst/>
          </a:prstGeom>
          <a:solidFill>
            <a:schemeClr val="bg1"/>
          </a:solidFill>
          <a:ln w="38100">
            <a:noFill/>
          </a:ln>
        </p:spPr>
        <p:txBody>
          <a:bodyPr wrap="square" rtlCol="0">
            <a:spAutoFit/>
          </a:bodyPr>
          <a:lstStyle/>
          <a:p>
            <a:pPr marL="285750" indent="-285750">
              <a:buFont typeface="Arial" panose="020B0604020202020204" pitchFamily="34" charset="0"/>
              <a:buChar char="•"/>
            </a:pPr>
            <a:r>
              <a:rPr lang="en-US" sz="1400">
                <a:latin typeface="Toyota Type" panose="020B0602020202020204" pitchFamily="34" charset="0"/>
                <a:cs typeface="Toyota Type" panose="020B0602020202020204" pitchFamily="34" charset="0"/>
              </a:rPr>
              <a:t>Freq </a:t>
            </a:r>
            <a:r>
              <a:rPr lang="en-US" sz="1400" b="1">
                <a:latin typeface="Toyota Type" panose="020B0602020202020204" pitchFamily="34" charset="0"/>
                <a:cs typeface="Toyota Type" panose="020B0602020202020204" pitchFamily="34" charset="0"/>
              </a:rPr>
              <a:t>Method 1 is</a:t>
            </a:r>
            <a:r>
              <a:rPr lang="en-US" sz="1400">
                <a:latin typeface="Toyota Type" panose="020B0602020202020204" pitchFamily="34" charset="0"/>
                <a:cs typeface="Toyota Type" panose="020B0602020202020204" pitchFamily="34" charset="0"/>
              </a:rPr>
              <a:t> </a:t>
            </a:r>
            <a:r>
              <a:rPr lang="en-US" sz="1400" b="1">
                <a:latin typeface="Toyota Type" panose="020B0602020202020204" pitchFamily="34" charset="0"/>
                <a:cs typeface="Toyota Type" panose="020B0602020202020204" pitchFamily="34" charset="0"/>
              </a:rPr>
              <a:t>~88%</a:t>
            </a:r>
            <a:r>
              <a:rPr lang="en-US" sz="1400">
                <a:latin typeface="Toyota Type" panose="020B0602020202020204" pitchFamily="34" charset="0"/>
                <a:cs typeface="Toyota Type" panose="020B0602020202020204" pitchFamily="34" charset="0"/>
              </a:rPr>
              <a:t> </a:t>
            </a:r>
            <a:r>
              <a:rPr lang="en-US" sz="1400" b="1">
                <a:latin typeface="Toyota Type" panose="020B0602020202020204" pitchFamily="34" charset="0"/>
                <a:cs typeface="Toyota Type" panose="020B0602020202020204" pitchFamily="34" charset="0"/>
              </a:rPr>
              <a:t>faster</a:t>
            </a:r>
            <a:r>
              <a:rPr lang="en-US" sz="1400">
                <a:latin typeface="Toyota Type" panose="020B0602020202020204" pitchFamily="34" charset="0"/>
                <a:cs typeface="Toyota Type" panose="020B0602020202020204" pitchFamily="34" charset="0"/>
              </a:rPr>
              <a:t> than ML Method 2</a:t>
            </a:r>
          </a:p>
          <a:p>
            <a:pPr marL="285750" indent="-285750">
              <a:buFont typeface="Arial" panose="020B0604020202020204" pitchFamily="34" charset="0"/>
              <a:buChar char="•"/>
            </a:pPr>
            <a:endParaRPr lang="en-US" sz="1400">
              <a:latin typeface="Toyota Type" panose="020B0602020202020204" pitchFamily="34" charset="0"/>
              <a:cs typeface="Toyota Type" panose="020B0602020202020204" pitchFamily="34" charset="0"/>
            </a:endParaRPr>
          </a:p>
          <a:p>
            <a:pPr marL="285750" indent="-285750">
              <a:buFont typeface="Arial" panose="020B0604020202020204" pitchFamily="34" charset="0"/>
              <a:buChar char="•"/>
            </a:pPr>
            <a:r>
              <a:rPr lang="en-US" sz="1400">
                <a:latin typeface="Toyota Type" panose="020B0602020202020204" pitchFamily="34" charset="0"/>
                <a:cs typeface="Toyota Type" panose="020B0602020202020204" pitchFamily="34" charset="0"/>
              </a:rPr>
              <a:t>If </a:t>
            </a:r>
            <a:r>
              <a:rPr lang="en-US" sz="1400" b="1">
                <a:latin typeface="Toyota Type" panose="020B0602020202020204" pitchFamily="34" charset="0"/>
                <a:cs typeface="Toyota Type" panose="020B0602020202020204" pitchFamily="34" charset="0"/>
              </a:rPr>
              <a:t>strong keywords</a:t>
            </a:r>
            <a:r>
              <a:rPr lang="en-US" sz="1400">
                <a:latin typeface="Toyota Type" panose="020B0602020202020204" pitchFamily="34" charset="0"/>
                <a:cs typeface="Toyota Type" panose="020B0602020202020204" pitchFamily="34" charset="0"/>
              </a:rPr>
              <a:t> exist, Freq </a:t>
            </a:r>
            <a:r>
              <a:rPr lang="en-US" sz="1400" b="1">
                <a:latin typeface="Toyota Type" panose="020B0602020202020204" pitchFamily="34" charset="0"/>
                <a:cs typeface="Toyota Type" panose="020B0602020202020204" pitchFamily="34" charset="0"/>
              </a:rPr>
              <a:t>Method 1</a:t>
            </a:r>
            <a:r>
              <a:rPr lang="en-US" sz="1400">
                <a:latin typeface="Toyota Type" panose="020B0602020202020204" pitchFamily="34" charset="0"/>
                <a:cs typeface="Toyota Type" panose="020B0602020202020204" pitchFamily="34" charset="0"/>
              </a:rPr>
              <a:t> has </a:t>
            </a:r>
            <a:r>
              <a:rPr lang="en-US" sz="1400" b="1">
                <a:latin typeface="Toyota Type" panose="020B0602020202020204" pitchFamily="34" charset="0"/>
                <a:cs typeface="Toyota Type" panose="020B0602020202020204" pitchFamily="34" charset="0"/>
              </a:rPr>
              <a:t>similar accuracy to</a:t>
            </a:r>
            <a:r>
              <a:rPr lang="en-US" sz="1400">
                <a:latin typeface="Toyota Type" panose="020B0602020202020204" pitchFamily="34" charset="0"/>
                <a:cs typeface="Toyota Type" panose="020B0602020202020204" pitchFamily="34" charset="0"/>
              </a:rPr>
              <a:t> ML </a:t>
            </a:r>
            <a:r>
              <a:rPr lang="en-US" sz="1400" b="1">
                <a:latin typeface="Toyota Type" panose="020B0602020202020204" pitchFamily="34" charset="0"/>
                <a:cs typeface="Toyota Type" panose="020B0602020202020204" pitchFamily="34" charset="0"/>
              </a:rPr>
              <a:t>Method 2 </a:t>
            </a:r>
            <a:r>
              <a:rPr lang="en-US" sz="1400">
                <a:latin typeface="Toyota Type" panose="020B0602020202020204" pitchFamily="34" charset="0"/>
                <a:cs typeface="Toyota Type" panose="020B0602020202020204" pitchFamily="34" charset="0"/>
              </a:rPr>
              <a:t>(only 2.2% worse)</a:t>
            </a:r>
          </a:p>
          <a:p>
            <a:pPr marL="285750" indent="-285750">
              <a:buFont typeface="Arial" panose="020B0604020202020204" pitchFamily="34" charset="0"/>
              <a:buChar char="•"/>
            </a:pPr>
            <a:endParaRPr lang="en-US" sz="1400">
              <a:latin typeface="Toyota Type" panose="020B0602020202020204" pitchFamily="34" charset="0"/>
              <a:cs typeface="Toyota Type" panose="020B0602020202020204" pitchFamily="34" charset="0"/>
            </a:endParaRPr>
          </a:p>
          <a:p>
            <a:pPr marL="285750" indent="-285750">
              <a:buFont typeface="Arial" panose="020B0604020202020204" pitchFamily="34" charset="0"/>
              <a:buChar char="•"/>
            </a:pPr>
            <a:r>
              <a:rPr lang="en-US" sz="1400">
                <a:solidFill>
                  <a:srgbClr val="FF2600"/>
                </a:solidFill>
                <a:latin typeface="Toyota Type" panose="020B0602020202020204" pitchFamily="34" charset="0"/>
                <a:cs typeface="Toyota Type" panose="020B0602020202020204" pitchFamily="34" charset="0"/>
              </a:rPr>
              <a:t>Freq Method 1 fails</a:t>
            </a:r>
            <a:r>
              <a:rPr lang="en-US" sz="1400">
                <a:latin typeface="Toyota Type" panose="020B0602020202020204" pitchFamily="34" charset="0"/>
                <a:cs typeface="Toyota Type" panose="020B0602020202020204" pitchFamily="34" charset="0"/>
              </a:rPr>
              <a:t> to classify DC/DC Converter &amp; Inverter papers</a:t>
            </a:r>
          </a:p>
        </p:txBody>
      </p:sp>
      <p:sp>
        <p:nvSpPr>
          <p:cNvPr id="39" name="TextBox 38">
            <a:extLst>
              <a:ext uri="{FF2B5EF4-FFF2-40B4-BE49-F238E27FC236}">
                <a16:creationId xmlns:a16="http://schemas.microsoft.com/office/drawing/2014/main" id="{C08F4D45-1533-476D-8FCF-D3143793C079}"/>
              </a:ext>
            </a:extLst>
          </p:cNvPr>
          <p:cNvSpPr txBox="1"/>
          <p:nvPr/>
        </p:nvSpPr>
        <p:spPr>
          <a:xfrm>
            <a:off x="7009761" y="0"/>
            <a:ext cx="2134239"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200" i="1">
                <a:solidFill>
                  <a:srgbClr val="FF0000"/>
                </a:solidFill>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100">
                <a:latin typeface="Toyota Type" panose="020B0602020202020204" pitchFamily="34" charset="0"/>
                <a:cs typeface="Toyota Type" panose="020B0602020202020204" pitchFamily="34" charset="0"/>
              </a:rPr>
              <a:t>Results</a:t>
            </a:r>
            <a:endParaRPr lang="en-GB" sz="1100">
              <a:latin typeface="Toyota Type" panose="020B0602020202020204" pitchFamily="34" charset="0"/>
              <a:cs typeface="Toyota Type" panose="020B0602020202020204" pitchFamily="34" charset="0"/>
            </a:endParaRPr>
          </a:p>
        </p:txBody>
      </p:sp>
      <p:cxnSp>
        <p:nvCxnSpPr>
          <p:cNvPr id="59" name="Straight Connector 58">
            <a:extLst>
              <a:ext uri="{FF2B5EF4-FFF2-40B4-BE49-F238E27FC236}">
                <a16:creationId xmlns:a16="http://schemas.microsoft.com/office/drawing/2014/main" id="{97540FB6-59CF-43C7-9780-388D75108F65}"/>
              </a:ext>
            </a:extLst>
          </p:cNvPr>
          <p:cNvCxnSpPr>
            <a:cxnSpLocks/>
          </p:cNvCxnSpPr>
          <p:nvPr/>
        </p:nvCxnSpPr>
        <p:spPr bwMode="auto">
          <a:xfrm>
            <a:off x="212811" y="950619"/>
            <a:ext cx="669090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0" name="Rectangle 2">
            <a:extLst>
              <a:ext uri="{FF2B5EF4-FFF2-40B4-BE49-F238E27FC236}">
                <a16:creationId xmlns:a16="http://schemas.microsoft.com/office/drawing/2014/main" id="{ABA7C1E0-DD72-41C8-A252-83459ECFEC3B}"/>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a:latin typeface="Toyota Type" panose="020B0602020202020204" pitchFamily="34" charset="0"/>
                <a:cs typeface="Toyota Type" panose="020B0602020202020204" pitchFamily="34" charset="0"/>
              </a:rPr>
              <a:t>Comparison of classification methods</a:t>
            </a:r>
            <a:endParaRPr lang="en-GB" sz="1400" b="0" kern="0" noProof="1">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A65BF0A3-3335-4D95-96F6-BC6B05EBF1E0}"/>
              </a:ext>
            </a:extLst>
          </p:cNvPr>
          <p:cNvGraphicFramePr>
            <a:graphicFrameLocks noGrp="1"/>
          </p:cNvGraphicFramePr>
          <p:nvPr>
            <p:extLst>
              <p:ext uri="{D42A27DB-BD31-4B8C-83A1-F6EECF244321}">
                <p14:modId xmlns:p14="http://schemas.microsoft.com/office/powerpoint/2010/main" val="3183419147"/>
              </p:ext>
            </p:extLst>
          </p:nvPr>
        </p:nvGraphicFramePr>
        <p:xfrm>
          <a:off x="212810" y="1008279"/>
          <a:ext cx="3761313" cy="3022600"/>
        </p:xfrm>
        <a:graphic>
          <a:graphicData uri="http://schemas.openxmlformats.org/drawingml/2006/table">
            <a:tbl>
              <a:tblPr firstRow="1">
                <a:tableStyleId>{073A0DAA-6AF3-43AB-8588-CEC1D06C72B9}</a:tableStyleId>
              </a:tblPr>
              <a:tblGrid>
                <a:gridCol w="263243">
                  <a:extLst>
                    <a:ext uri="{9D8B030D-6E8A-4147-A177-3AD203B41FA5}">
                      <a16:colId xmlns:a16="http://schemas.microsoft.com/office/drawing/2014/main" val="691856255"/>
                    </a:ext>
                  </a:extLst>
                </a:gridCol>
                <a:gridCol w="1212070">
                  <a:extLst>
                    <a:ext uri="{9D8B030D-6E8A-4147-A177-3AD203B41FA5}">
                      <a16:colId xmlns:a16="http://schemas.microsoft.com/office/drawing/2014/main" val="4043363780"/>
                    </a:ext>
                  </a:extLst>
                </a:gridCol>
                <a:gridCol w="1188720">
                  <a:extLst>
                    <a:ext uri="{9D8B030D-6E8A-4147-A177-3AD203B41FA5}">
                      <a16:colId xmlns:a16="http://schemas.microsoft.com/office/drawing/2014/main" val="3782914356"/>
                    </a:ext>
                  </a:extLst>
                </a:gridCol>
                <a:gridCol w="1097280">
                  <a:extLst>
                    <a:ext uri="{9D8B030D-6E8A-4147-A177-3AD203B41FA5}">
                      <a16:colId xmlns:a16="http://schemas.microsoft.com/office/drawing/2014/main" val="1368396051"/>
                    </a:ext>
                  </a:extLst>
                </a:gridCol>
              </a:tblGrid>
              <a:tr h="370840">
                <a:tc gridSpan="2">
                  <a:txBody>
                    <a:bodyPr/>
                    <a:lstStyle/>
                    <a:p>
                      <a:r>
                        <a:rPr lang="en-US" sz="1100" dirty="0"/>
                        <a:t>Measure max Acc</a:t>
                      </a:r>
                      <a:endParaRPr lang="en-GB" sz="1100" dirty="0">
                        <a:latin typeface="Toyota Type" panose="020B0602020202020204" pitchFamily="34" charset="0"/>
                        <a:cs typeface="Toyota Type" panose="020B0602020202020204" pitchFamily="34" charset="0"/>
                      </a:endParaRPr>
                    </a:p>
                  </a:txBody>
                  <a:tcPr/>
                </a:tc>
                <a:tc hMerge="1">
                  <a:txBody>
                    <a:bodyPr/>
                    <a:lstStyle/>
                    <a:p>
                      <a:endParaRPr lang="en-GB" sz="1100">
                        <a:latin typeface="Toyota Type" panose="020B0602020202020204" pitchFamily="34" charset="0"/>
                        <a:cs typeface="Toyota Type" panose="020B0602020202020204" pitchFamily="34" charset="0"/>
                      </a:endParaRPr>
                    </a:p>
                  </a:txBody>
                  <a:tcPr/>
                </a:tc>
                <a:tc>
                  <a:txBody>
                    <a:bodyPr/>
                    <a:lstStyle/>
                    <a:p>
                      <a:r>
                        <a:rPr lang="en-US" sz="1100" dirty="0"/>
                        <a:t>Class. 1 (Freq)</a:t>
                      </a:r>
                      <a:endParaRPr lang="en-GB" sz="1100" dirty="0">
                        <a:latin typeface="Toyota Type" panose="020B0602020202020204" pitchFamily="34" charset="0"/>
                        <a:cs typeface="Toyota Type" panose="020B0602020202020204" pitchFamily="34" charset="0"/>
                      </a:endParaRPr>
                    </a:p>
                  </a:txBody>
                  <a:tcPr/>
                </a:tc>
                <a:tc>
                  <a:txBody>
                    <a:bodyPr/>
                    <a:lstStyle/>
                    <a:p>
                      <a:r>
                        <a:rPr lang="en-US" sz="1100" dirty="0"/>
                        <a:t>Class. 2 (ML)</a:t>
                      </a:r>
                      <a:endParaRPr lang="en-GB" sz="1100" dirty="0">
                        <a:latin typeface="Toyota Type" panose="020B0602020202020204" pitchFamily="34" charset="0"/>
                        <a:cs typeface="Toyota Type" panose="020B0602020202020204" pitchFamily="34" charset="0"/>
                      </a:endParaRPr>
                    </a:p>
                  </a:txBody>
                  <a:tcPr/>
                </a:tc>
                <a:extLst>
                  <a:ext uri="{0D108BD9-81ED-4DB2-BD59-A6C34878D82A}">
                    <a16:rowId xmlns:a16="http://schemas.microsoft.com/office/drawing/2014/main" val="3955343566"/>
                  </a:ext>
                </a:extLst>
              </a:tr>
              <a:tr h="370840">
                <a:tc rowSpan="6">
                  <a:txBody>
                    <a:bodyPr/>
                    <a:lstStyle/>
                    <a:p>
                      <a:pPr algn="ctr"/>
                      <a:r>
                        <a:rPr lang="en-US" sz="1100"/>
                        <a:t>A</a:t>
                      </a:r>
                      <a:br>
                        <a:rPr lang="en-US" sz="1100"/>
                      </a:br>
                      <a:r>
                        <a:rPr lang="en-US" sz="1100"/>
                        <a:t>c</a:t>
                      </a:r>
                      <a:br>
                        <a:rPr lang="en-US" sz="1100"/>
                      </a:br>
                      <a:r>
                        <a:rPr lang="en-US" sz="1100"/>
                        <a:t>c</a:t>
                      </a:r>
                      <a:br>
                        <a:rPr lang="en-US" sz="1100"/>
                      </a:br>
                      <a:r>
                        <a:rPr lang="en-US" sz="1100"/>
                        <a:t>u</a:t>
                      </a:r>
                      <a:br>
                        <a:rPr lang="en-US" sz="1100"/>
                      </a:br>
                      <a:r>
                        <a:rPr lang="en-US" sz="1100"/>
                        <a:t>r</a:t>
                      </a:r>
                      <a:br>
                        <a:rPr lang="en-US" sz="1100"/>
                      </a:br>
                      <a:r>
                        <a:rPr lang="en-US" sz="1100"/>
                        <a:t>a</a:t>
                      </a:r>
                      <a:br>
                        <a:rPr lang="en-US" sz="1100"/>
                      </a:br>
                      <a:r>
                        <a:rPr lang="en-US" sz="1100"/>
                        <a:t>c</a:t>
                      </a:r>
                      <a:br>
                        <a:rPr lang="en-US" sz="1100"/>
                      </a:br>
                      <a:r>
                        <a:rPr lang="en-US" sz="1100"/>
                        <a:t>y</a:t>
                      </a:r>
                      <a:br>
                        <a:rPr lang="en-US" sz="1100"/>
                      </a:br>
                      <a:r>
                        <a:rPr lang="en-US" sz="1600">
                          <a:solidFill>
                            <a:srgbClr val="FF2600"/>
                          </a:solidFill>
                        </a:rPr>
                        <a:t>*</a:t>
                      </a:r>
                      <a:endParaRPr lang="en-GB" sz="1100">
                        <a:solidFill>
                          <a:srgbClr val="FF2600"/>
                        </a:solidFill>
                        <a:latin typeface="Toyota Type" panose="020B0602020202020204" pitchFamily="34" charset="0"/>
                        <a:cs typeface="Toyota Type" panose="020B0602020202020204" pitchFamily="34" charset="0"/>
                      </a:endParaRPr>
                    </a:p>
                  </a:txBody>
                  <a:tcPr anchor="ctr"/>
                </a:tc>
                <a:tc>
                  <a:txBody>
                    <a:bodyPr/>
                    <a:lstStyle/>
                    <a:p>
                      <a:pPr algn="l"/>
                      <a:r>
                        <a:rPr lang="en-US" sz="1100"/>
                        <a:t>OBC</a:t>
                      </a:r>
                      <a:endParaRPr lang="en-GB" sz="1100">
                        <a:latin typeface="Toyota Type" panose="020B0602020202020204" pitchFamily="34" charset="0"/>
                        <a:cs typeface="Toyota Type" panose="020B0602020202020204" pitchFamily="34" charset="0"/>
                      </a:endParaRPr>
                    </a:p>
                  </a:txBody>
                  <a:tcPr anchor="ctr"/>
                </a:tc>
                <a:tc>
                  <a:txBody>
                    <a:bodyPr/>
                    <a:lstStyle/>
                    <a:p>
                      <a:pPr algn="ctr"/>
                      <a:r>
                        <a:rPr lang="en-US" sz="1100" dirty="0">
                          <a:latin typeface="Toyota Type" panose="020B0602020202020204" pitchFamily="34" charset="0"/>
                          <a:cs typeface="Toyota Type" panose="020B0602020202020204" pitchFamily="34" charset="0"/>
                        </a:rPr>
                        <a:t>92%</a:t>
                      </a:r>
                      <a:endParaRPr lang="en-GB" sz="1100" dirty="0">
                        <a:latin typeface="Toyota Type" panose="020B0602020202020204" pitchFamily="34" charset="0"/>
                        <a:cs typeface="Toyota Type" panose="020B0602020202020204" pitchFamily="34" charset="0"/>
                      </a:endParaRPr>
                    </a:p>
                  </a:txBody>
                  <a:tcPr anchor="ctr"/>
                </a:tc>
                <a:tc>
                  <a:txBody>
                    <a:bodyPr/>
                    <a:lstStyle/>
                    <a:p>
                      <a:pPr algn="ctr"/>
                      <a:r>
                        <a:rPr lang="en-US" sz="1100" dirty="0">
                          <a:latin typeface="Toyota Type" panose="020B0602020202020204" pitchFamily="34" charset="0"/>
                          <a:cs typeface="Toyota Type" panose="020B0602020202020204" pitchFamily="34" charset="0"/>
                        </a:rPr>
                        <a:t>92%</a:t>
                      </a:r>
                      <a:endParaRPr lang="en-GB" sz="1100" dirty="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1268757602"/>
                  </a:ext>
                </a:extLst>
              </a:tr>
              <a:tr h="370840">
                <a:tc vMerge="1">
                  <a:txBody>
                    <a:bodyPr/>
                    <a:lstStyle/>
                    <a:p>
                      <a:endParaRPr lang="en-GB"/>
                    </a:p>
                  </a:txBody>
                  <a:tcPr/>
                </a:tc>
                <a:tc>
                  <a:txBody>
                    <a:bodyPr/>
                    <a:lstStyle/>
                    <a:p>
                      <a:pPr algn="l"/>
                      <a:r>
                        <a:rPr lang="en-US" sz="1100"/>
                        <a:t>DC/DC Conv.</a:t>
                      </a:r>
                      <a:endParaRPr lang="en-GB" sz="1100">
                        <a:latin typeface="Toyota Type" panose="020B0602020202020204" pitchFamily="34" charset="0"/>
                        <a:cs typeface="Toyota Type" panose="020B0602020202020204" pitchFamily="34" charset="0"/>
                      </a:endParaRPr>
                    </a:p>
                  </a:txBody>
                  <a:tcPr anchor="ctr"/>
                </a:tc>
                <a:tc>
                  <a:txBody>
                    <a:bodyPr/>
                    <a:lstStyle/>
                    <a:p>
                      <a:pPr algn="ctr"/>
                      <a:r>
                        <a:rPr lang="en-US" sz="1100" dirty="0">
                          <a:latin typeface="Toyota Type" panose="020B0602020202020204" pitchFamily="34" charset="0"/>
                          <a:cs typeface="Toyota Type" panose="020B0602020202020204" pitchFamily="34" charset="0"/>
                        </a:rPr>
                        <a:t>66%</a:t>
                      </a:r>
                      <a:endParaRPr lang="en-GB" sz="1100" dirty="0">
                        <a:latin typeface="Toyota Type" panose="020B0602020202020204" pitchFamily="34" charset="0"/>
                        <a:cs typeface="Toyota Type" panose="020B0602020202020204" pitchFamily="34" charset="0"/>
                      </a:endParaRPr>
                    </a:p>
                  </a:txBody>
                  <a:tcPr anchor="ctr"/>
                </a:tc>
                <a:tc>
                  <a:txBody>
                    <a:bodyPr/>
                    <a:lstStyle/>
                    <a:p>
                      <a:pPr algn="ctr"/>
                      <a:r>
                        <a:rPr lang="en-US" sz="1100" dirty="0">
                          <a:latin typeface="Toyota Type" panose="020B0602020202020204" pitchFamily="34" charset="0"/>
                          <a:cs typeface="Toyota Type" panose="020B0602020202020204" pitchFamily="34" charset="0"/>
                        </a:rPr>
                        <a:t>86%</a:t>
                      </a:r>
                      <a:endParaRPr lang="en-GB" sz="1100" dirty="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446733750"/>
                  </a:ext>
                </a:extLst>
              </a:tr>
              <a:tr h="370840">
                <a:tc vMerge="1">
                  <a:txBody>
                    <a:bodyPr/>
                    <a:lstStyle/>
                    <a:p>
                      <a:endParaRPr lang="en-GB"/>
                    </a:p>
                  </a:txBody>
                  <a:tcPr/>
                </a:tc>
                <a:tc>
                  <a:txBody>
                    <a:bodyPr/>
                    <a:lstStyle/>
                    <a:p>
                      <a:pPr algn="l"/>
                      <a:r>
                        <a:rPr lang="en-US" sz="1100"/>
                        <a:t>Inverter</a:t>
                      </a:r>
                      <a:endParaRPr lang="en-GB" sz="1100">
                        <a:latin typeface="Toyota Type" panose="020B0602020202020204" pitchFamily="34" charset="0"/>
                        <a:cs typeface="Toyota Type" panose="020B0602020202020204" pitchFamily="34" charset="0"/>
                      </a:endParaRPr>
                    </a:p>
                  </a:txBody>
                  <a:tcPr anchor="ctr"/>
                </a:tc>
                <a:tc>
                  <a:txBody>
                    <a:bodyPr/>
                    <a:lstStyle/>
                    <a:p>
                      <a:pPr algn="ctr"/>
                      <a:r>
                        <a:rPr lang="en-US" sz="1100">
                          <a:latin typeface="Toyota Type" panose="020B0602020202020204" pitchFamily="34" charset="0"/>
                          <a:cs typeface="Toyota Type" panose="020B0602020202020204" pitchFamily="34" charset="0"/>
                        </a:rPr>
                        <a:t>48%</a:t>
                      </a:r>
                      <a:endParaRPr lang="en-GB" sz="1100">
                        <a:latin typeface="Toyota Type" panose="020B0602020202020204" pitchFamily="34" charset="0"/>
                        <a:cs typeface="Toyota Type" panose="020B0602020202020204" pitchFamily="34" charset="0"/>
                      </a:endParaRPr>
                    </a:p>
                  </a:txBody>
                  <a:tcPr anchor="ctr"/>
                </a:tc>
                <a:tc>
                  <a:txBody>
                    <a:bodyPr/>
                    <a:lstStyle/>
                    <a:p>
                      <a:pPr algn="ctr"/>
                      <a:r>
                        <a:rPr lang="en-US" sz="1100">
                          <a:latin typeface="Toyota Type" panose="020B0602020202020204" pitchFamily="34" charset="0"/>
                          <a:cs typeface="Toyota Type" panose="020B0602020202020204" pitchFamily="34" charset="0"/>
                        </a:rPr>
                        <a:t>88%</a:t>
                      </a:r>
                      <a:endParaRPr lang="en-GB" sz="110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654718639"/>
                  </a:ext>
                </a:extLst>
              </a:tr>
              <a:tr h="370840">
                <a:tc vMerge="1">
                  <a:txBody>
                    <a:bodyPr/>
                    <a:lstStyle/>
                    <a:p>
                      <a:endParaRPr lang="en-GB"/>
                    </a:p>
                  </a:txBody>
                  <a:tcPr/>
                </a:tc>
                <a:tc>
                  <a:txBody>
                    <a:bodyPr/>
                    <a:lstStyle/>
                    <a:p>
                      <a:pPr algn="l"/>
                      <a:r>
                        <a:rPr lang="en-US" sz="1100" dirty="0"/>
                        <a:t>GaN</a:t>
                      </a:r>
                      <a:endParaRPr lang="en-GB" sz="1100" dirty="0">
                        <a:latin typeface="Toyota Type" panose="020B0602020202020204" pitchFamily="34" charset="0"/>
                        <a:cs typeface="Toyota Type" panose="020B0602020202020204" pitchFamily="34" charset="0"/>
                      </a:endParaRPr>
                    </a:p>
                  </a:txBody>
                  <a:tcPr anchor="ctr"/>
                </a:tc>
                <a:tc>
                  <a:txBody>
                    <a:bodyPr/>
                    <a:lstStyle/>
                    <a:p>
                      <a:pPr algn="ctr"/>
                      <a:r>
                        <a:rPr lang="en-US" sz="1100">
                          <a:latin typeface="Toyota Type" panose="020B0602020202020204" pitchFamily="34" charset="0"/>
                          <a:cs typeface="Toyota Type" panose="020B0602020202020204" pitchFamily="34" charset="0"/>
                        </a:rPr>
                        <a:t>92%</a:t>
                      </a:r>
                      <a:endParaRPr lang="en-GB" sz="1100">
                        <a:latin typeface="Toyota Type" panose="020B0602020202020204" pitchFamily="34" charset="0"/>
                        <a:cs typeface="Toyota Type" panose="020B0602020202020204" pitchFamily="34" charset="0"/>
                      </a:endParaRPr>
                    </a:p>
                  </a:txBody>
                  <a:tcPr anchor="ctr"/>
                </a:tc>
                <a:tc>
                  <a:txBody>
                    <a:bodyPr/>
                    <a:lstStyle/>
                    <a:p>
                      <a:pPr algn="ctr"/>
                      <a:r>
                        <a:rPr lang="en-US" sz="1100">
                          <a:latin typeface="Toyota Type" panose="020B0602020202020204" pitchFamily="34" charset="0"/>
                          <a:cs typeface="Toyota Type" panose="020B0602020202020204" pitchFamily="34" charset="0"/>
                        </a:rPr>
                        <a:t>96%</a:t>
                      </a:r>
                      <a:endParaRPr lang="en-GB" sz="110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2944066269"/>
                  </a:ext>
                </a:extLst>
              </a:tr>
              <a:tr h="370840">
                <a:tc vMerge="1">
                  <a:txBody>
                    <a:bodyPr/>
                    <a:lstStyle/>
                    <a:p>
                      <a:endParaRPr lang="en-GB"/>
                    </a:p>
                  </a:txBody>
                  <a:tcPr/>
                </a:tc>
                <a:tc>
                  <a:txBody>
                    <a:bodyPr/>
                    <a:lstStyle/>
                    <a:p>
                      <a:pPr algn="l"/>
                      <a:r>
                        <a:rPr lang="en-US" sz="1100" dirty="0"/>
                        <a:t>SiC</a:t>
                      </a:r>
                      <a:endParaRPr lang="en-GB" sz="1100" dirty="0">
                        <a:latin typeface="Toyota Type" panose="020B0602020202020204" pitchFamily="34" charset="0"/>
                        <a:cs typeface="Toyota Type" panose="020B0602020202020204" pitchFamily="34" charset="0"/>
                      </a:endParaRPr>
                    </a:p>
                  </a:txBody>
                  <a:tcPr anchor="ctr"/>
                </a:tc>
                <a:tc>
                  <a:txBody>
                    <a:bodyPr/>
                    <a:lstStyle/>
                    <a:p>
                      <a:pPr algn="ctr"/>
                      <a:r>
                        <a:rPr lang="en-US" sz="1100">
                          <a:latin typeface="Toyota Type" panose="020B0602020202020204" pitchFamily="34" charset="0"/>
                          <a:cs typeface="Toyota Type" panose="020B0602020202020204" pitchFamily="34" charset="0"/>
                        </a:rPr>
                        <a:t>84%</a:t>
                      </a:r>
                      <a:endParaRPr lang="en-GB" sz="1100">
                        <a:latin typeface="Toyota Type" panose="020B0602020202020204" pitchFamily="34" charset="0"/>
                        <a:cs typeface="Toyota Type" panose="020B0602020202020204" pitchFamily="34" charset="0"/>
                      </a:endParaRPr>
                    </a:p>
                  </a:txBody>
                  <a:tcPr anchor="ctr"/>
                </a:tc>
                <a:tc>
                  <a:txBody>
                    <a:bodyPr/>
                    <a:lstStyle/>
                    <a:p>
                      <a:pPr algn="ctr"/>
                      <a:r>
                        <a:rPr lang="en-US" sz="1100">
                          <a:latin typeface="Toyota Type" panose="020B0602020202020204" pitchFamily="34" charset="0"/>
                          <a:cs typeface="Toyota Type" panose="020B0602020202020204" pitchFamily="34" charset="0"/>
                        </a:rPr>
                        <a:t>86%</a:t>
                      </a:r>
                      <a:endParaRPr lang="en-GB" sz="110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2044275563"/>
                  </a:ext>
                </a:extLst>
              </a:tr>
              <a:tr h="370840">
                <a:tc vMerge="1">
                  <a:txBody>
                    <a:bodyPr/>
                    <a:lstStyle/>
                    <a:p>
                      <a:endParaRPr lang="en-GB"/>
                    </a:p>
                  </a:txBody>
                  <a:tcPr/>
                </a:tc>
                <a:tc>
                  <a:txBody>
                    <a:bodyPr/>
                    <a:lstStyle/>
                    <a:p>
                      <a:pPr algn="l"/>
                      <a:r>
                        <a:rPr lang="en-US" sz="1200" b="1"/>
                        <a:t>Total</a:t>
                      </a:r>
                      <a:endParaRPr lang="en-GB" sz="1100" b="1">
                        <a:latin typeface="Toyota Type" panose="020B0602020202020204" pitchFamily="34" charset="0"/>
                        <a:cs typeface="Toyota Type" panose="020B0602020202020204" pitchFamily="34" charset="0"/>
                      </a:endParaRPr>
                    </a:p>
                  </a:txBody>
                  <a:tcPr anchor="ctr"/>
                </a:tc>
                <a:tc>
                  <a:txBody>
                    <a:bodyPr/>
                    <a:lstStyle/>
                    <a:p>
                      <a:pPr algn="ctr"/>
                      <a:r>
                        <a:rPr lang="en-US" sz="1200" b="1">
                          <a:latin typeface="Toyota Type" panose="020B0602020202020204" pitchFamily="34" charset="0"/>
                          <a:cs typeface="Toyota Type" panose="020B0602020202020204" pitchFamily="34" charset="0"/>
                        </a:rPr>
                        <a:t>76.4%</a:t>
                      </a:r>
                      <a:endParaRPr lang="en-GB" sz="1200">
                        <a:latin typeface="Toyota Type" panose="020B0602020202020204" pitchFamily="34" charset="0"/>
                        <a:cs typeface="Toyota Type" panose="020B0602020202020204" pitchFamily="34" charset="0"/>
                      </a:endParaRPr>
                    </a:p>
                  </a:txBody>
                  <a:tcPr anchor="ctr"/>
                </a:tc>
                <a:tc>
                  <a:txBody>
                    <a:bodyPr/>
                    <a:lstStyle/>
                    <a:p>
                      <a:pPr algn="ctr"/>
                      <a:r>
                        <a:rPr lang="en-US" sz="1200" b="1">
                          <a:latin typeface="Toyota Type" panose="020B0602020202020204" pitchFamily="34" charset="0"/>
                          <a:cs typeface="Toyota Type" panose="020B0602020202020204" pitchFamily="34" charset="0"/>
                        </a:rPr>
                        <a:t>89.6%</a:t>
                      </a:r>
                      <a:endParaRPr lang="en-GB" sz="1200" b="1">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2944501766"/>
                  </a:ext>
                </a:extLst>
              </a:tr>
              <a:tr h="370840">
                <a:tc gridSpan="2">
                  <a:txBody>
                    <a:bodyPr/>
                    <a:lstStyle/>
                    <a:p>
                      <a:pPr algn="l"/>
                      <a:r>
                        <a:rPr lang="en-US" sz="1100"/>
                        <a:t>Elapsed Time Yearly (</a:t>
                      </a:r>
                      <a:r>
                        <a:rPr lang="en-US" sz="1100">
                          <a:solidFill>
                            <a:srgbClr val="FF2600"/>
                          </a:solidFill>
                        </a:rPr>
                        <a:t>2000 Papers</a:t>
                      </a:r>
                      <a:r>
                        <a:rPr lang="en-US" sz="1100"/>
                        <a:t>)</a:t>
                      </a:r>
                      <a:endParaRPr lang="en-GB" sz="1100">
                        <a:latin typeface="Toyota Type" panose="020B0602020202020204" pitchFamily="34" charset="0"/>
                        <a:cs typeface="Toyota Type" panose="020B0602020202020204" pitchFamily="34" charset="0"/>
                      </a:endParaRPr>
                    </a:p>
                  </a:txBody>
                  <a:tcPr anchor="ctr"/>
                </a:tc>
                <a:tc hMerge="1">
                  <a:txBody>
                    <a:bodyPr/>
                    <a:lstStyle/>
                    <a:p>
                      <a:endParaRPr lang="en-GB"/>
                    </a:p>
                  </a:txBody>
                  <a:tcPr/>
                </a:tc>
                <a:tc>
                  <a:txBody>
                    <a:bodyPr/>
                    <a:lstStyle/>
                    <a:p>
                      <a:pPr algn="ctr"/>
                      <a:r>
                        <a:rPr lang="en-US" sz="1100"/>
                        <a:t>~3m26s</a:t>
                      </a:r>
                      <a:endParaRPr lang="en-GB" sz="1100">
                        <a:latin typeface="Toyota Type" panose="020B0602020202020204" pitchFamily="34" charset="0"/>
                        <a:cs typeface="Toyota Type" panose="020B0602020202020204" pitchFamily="34" charset="0"/>
                      </a:endParaRPr>
                    </a:p>
                  </a:txBody>
                  <a:tcPr anchor="ctr"/>
                </a:tc>
                <a:tc>
                  <a:txBody>
                    <a:bodyPr/>
                    <a:lstStyle/>
                    <a:p>
                      <a:pPr algn="ctr"/>
                      <a:r>
                        <a:rPr lang="en-US" sz="1100" dirty="0">
                          <a:latin typeface="Toyota Type" panose="020B0602020202020204" pitchFamily="34" charset="0"/>
                          <a:cs typeface="Toyota Type" panose="020B0602020202020204" pitchFamily="34" charset="0"/>
                        </a:rPr>
                        <a:t>28m10s</a:t>
                      </a:r>
                      <a:endParaRPr lang="en-GB" sz="1100" dirty="0">
                        <a:latin typeface="Toyota Type" panose="020B0602020202020204" pitchFamily="34" charset="0"/>
                        <a:cs typeface="Toyota Type" panose="020B0602020202020204" pitchFamily="34" charset="0"/>
                      </a:endParaRPr>
                    </a:p>
                  </a:txBody>
                  <a:tcPr anchor="ctr"/>
                </a:tc>
                <a:extLst>
                  <a:ext uri="{0D108BD9-81ED-4DB2-BD59-A6C34878D82A}">
                    <a16:rowId xmlns:a16="http://schemas.microsoft.com/office/drawing/2014/main" val="2679125096"/>
                  </a:ext>
                </a:extLst>
              </a:tr>
            </a:tbl>
          </a:graphicData>
        </a:graphic>
      </p:graphicFrame>
      <p:sp>
        <p:nvSpPr>
          <p:cNvPr id="4" name="TextBox 3">
            <a:extLst>
              <a:ext uri="{FF2B5EF4-FFF2-40B4-BE49-F238E27FC236}">
                <a16:creationId xmlns:a16="http://schemas.microsoft.com/office/drawing/2014/main" id="{36B8B569-2493-4F8E-96C3-A6AFD0911B03}"/>
              </a:ext>
            </a:extLst>
          </p:cNvPr>
          <p:cNvSpPr txBox="1"/>
          <p:nvPr/>
        </p:nvSpPr>
        <p:spPr>
          <a:xfrm>
            <a:off x="212811" y="4087948"/>
            <a:ext cx="2828018" cy="507831"/>
          </a:xfrm>
          <a:prstGeom prst="rect">
            <a:avLst/>
          </a:prstGeom>
          <a:noFill/>
        </p:spPr>
        <p:txBody>
          <a:bodyPr wrap="none" rtlCol="0">
            <a:spAutoFit/>
          </a:bodyPr>
          <a:lstStyle/>
          <a:p>
            <a:r>
              <a:rPr lang="en-US" sz="1600">
                <a:solidFill>
                  <a:srgbClr val="FF2600"/>
                </a:solidFill>
                <a:latin typeface="Toyota Type" panose="020B0602020202020204" pitchFamily="34" charset="0"/>
                <a:cs typeface="Toyota Type" panose="020B0602020202020204" pitchFamily="34" charset="0"/>
              </a:rPr>
              <a:t>*</a:t>
            </a:r>
            <a:r>
              <a:rPr lang="en-US" sz="1100">
                <a:latin typeface="Toyota Type" panose="020B0602020202020204" pitchFamily="34" charset="0"/>
                <a:cs typeface="Toyota Type" panose="020B0602020202020204" pitchFamily="34" charset="0"/>
              </a:rPr>
              <a:t>Based on 50 randomly chosen papers,</a:t>
            </a:r>
            <a:br>
              <a:rPr lang="en-US" sz="1100">
                <a:latin typeface="Toyota Type" panose="020B0602020202020204" pitchFamily="34" charset="0"/>
                <a:cs typeface="Toyota Type" panose="020B0602020202020204" pitchFamily="34" charset="0"/>
              </a:rPr>
            </a:br>
            <a:r>
              <a:rPr lang="en-US" sz="1100">
                <a:latin typeface="Toyota Type" panose="020B0602020202020204" pitchFamily="34" charset="0"/>
                <a:cs typeface="Toyota Type" panose="020B0602020202020204" pitchFamily="34" charset="0"/>
              </a:rPr>
              <a:t>   manually categorized </a:t>
            </a:r>
            <a:endParaRPr lang="en-GB" sz="1100">
              <a:latin typeface="Toyota Type" panose="020B0602020202020204" pitchFamily="34" charset="0"/>
              <a:cs typeface="Toyota Type" panose="020B0602020202020204" pitchFamily="34" charset="0"/>
            </a:endParaRPr>
          </a:p>
        </p:txBody>
      </p:sp>
      <p:sp>
        <p:nvSpPr>
          <p:cNvPr id="5" name="Arrow: Curved Right 4">
            <a:extLst>
              <a:ext uri="{FF2B5EF4-FFF2-40B4-BE49-F238E27FC236}">
                <a16:creationId xmlns:a16="http://schemas.microsoft.com/office/drawing/2014/main" id="{73EB5B76-E4A4-495B-8AEE-F91B50118E89}"/>
              </a:ext>
            </a:extLst>
          </p:cNvPr>
          <p:cNvSpPr/>
          <p:nvPr/>
        </p:nvSpPr>
        <p:spPr bwMode="auto">
          <a:xfrm>
            <a:off x="66359" y="2458402"/>
            <a:ext cx="202012" cy="1823084"/>
          </a:xfrm>
          <a:prstGeom prst="curvedRightArrow">
            <a:avLst/>
          </a:prstGeom>
          <a:solidFill>
            <a:schemeClr val="tx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6" name="Rectangle: Rounded Corners 5">
            <a:extLst>
              <a:ext uri="{FF2B5EF4-FFF2-40B4-BE49-F238E27FC236}">
                <a16:creationId xmlns:a16="http://schemas.microsoft.com/office/drawing/2014/main" id="{576AEFC8-C71F-4877-9C55-426E1BE3850D}"/>
              </a:ext>
            </a:extLst>
          </p:cNvPr>
          <p:cNvSpPr/>
          <p:nvPr/>
        </p:nvSpPr>
        <p:spPr bwMode="auto">
          <a:xfrm>
            <a:off x="1912620" y="1752600"/>
            <a:ext cx="1714500" cy="705802"/>
          </a:xfrm>
          <a:prstGeom prst="roundRect">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54" name="TextBox 53">
            <a:extLst>
              <a:ext uri="{FF2B5EF4-FFF2-40B4-BE49-F238E27FC236}">
                <a16:creationId xmlns:a16="http://schemas.microsoft.com/office/drawing/2014/main" id="{20043CA8-C2E2-4EAE-8BCD-43507EC2F1CF}"/>
              </a:ext>
            </a:extLst>
          </p:cNvPr>
          <p:cNvSpPr txBox="1"/>
          <p:nvPr/>
        </p:nvSpPr>
        <p:spPr>
          <a:xfrm>
            <a:off x="3446550" y="4499603"/>
            <a:ext cx="3288892" cy="307777"/>
          </a:xfrm>
          <a:prstGeom prst="rect">
            <a:avLst/>
          </a:prstGeom>
          <a:solidFill>
            <a:schemeClr val="bg1"/>
          </a:solidFill>
          <a:ln w="38100">
            <a:solidFill>
              <a:srgbClr val="00B050"/>
            </a:solidFill>
          </a:ln>
        </p:spPr>
        <p:txBody>
          <a:bodyPr wrap="square" rtlCol="0">
            <a:spAutoFit/>
          </a:bodyPr>
          <a:lstStyle/>
          <a:p>
            <a:pPr algn="ctr"/>
            <a:r>
              <a:rPr lang="en-US" sz="1400">
                <a:latin typeface="Toyota Type" panose="020B0602020202020204" pitchFamily="34" charset="0"/>
                <a:cs typeface="Toyota Type" panose="020B0602020202020204" pitchFamily="34" charset="0"/>
              </a:rPr>
              <a:t>Machine Learning approach chosen</a:t>
            </a:r>
          </a:p>
        </p:txBody>
      </p:sp>
      <p:sp>
        <p:nvSpPr>
          <p:cNvPr id="13" name="Arrow: Right 12">
            <a:extLst>
              <a:ext uri="{FF2B5EF4-FFF2-40B4-BE49-F238E27FC236}">
                <a16:creationId xmlns:a16="http://schemas.microsoft.com/office/drawing/2014/main" id="{A170E26B-0D84-4368-86B8-5E76CB874C23}"/>
              </a:ext>
            </a:extLst>
          </p:cNvPr>
          <p:cNvSpPr/>
          <p:nvPr/>
        </p:nvSpPr>
        <p:spPr bwMode="auto">
          <a:xfrm>
            <a:off x="3720313" y="2164080"/>
            <a:ext cx="350566" cy="160020"/>
          </a:xfrm>
          <a:prstGeom prst="right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16" name="Straight Connector 15">
            <a:extLst>
              <a:ext uri="{FF2B5EF4-FFF2-40B4-BE49-F238E27FC236}">
                <a16:creationId xmlns:a16="http://schemas.microsoft.com/office/drawing/2014/main" id="{B094275A-75CA-4494-B6DF-2BDD90A75994}"/>
              </a:ext>
            </a:extLst>
          </p:cNvPr>
          <p:cNvCxnSpPr/>
          <p:nvPr/>
        </p:nvCxnSpPr>
        <p:spPr bwMode="auto">
          <a:xfrm>
            <a:off x="541191" y="1657350"/>
            <a:ext cx="346364" cy="0"/>
          </a:xfrm>
          <a:prstGeom prst="line">
            <a:avLst/>
          </a:prstGeom>
          <a:solidFill>
            <a:schemeClr val="accent1"/>
          </a:solid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5" name="Straight Connector 54">
            <a:extLst>
              <a:ext uri="{FF2B5EF4-FFF2-40B4-BE49-F238E27FC236}">
                <a16:creationId xmlns:a16="http://schemas.microsoft.com/office/drawing/2014/main" id="{CCBFD6F1-BB6C-4C46-AB61-C1AEF005F5EE}"/>
              </a:ext>
            </a:extLst>
          </p:cNvPr>
          <p:cNvCxnSpPr/>
          <p:nvPr/>
        </p:nvCxnSpPr>
        <p:spPr bwMode="auto">
          <a:xfrm>
            <a:off x="522143" y="2776538"/>
            <a:ext cx="346364" cy="0"/>
          </a:xfrm>
          <a:prstGeom prst="line">
            <a:avLst/>
          </a:prstGeom>
          <a:solidFill>
            <a:schemeClr val="accent1"/>
          </a:solid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6" name="Straight Connector 55">
            <a:extLst>
              <a:ext uri="{FF2B5EF4-FFF2-40B4-BE49-F238E27FC236}">
                <a16:creationId xmlns:a16="http://schemas.microsoft.com/office/drawing/2014/main" id="{6AD95E72-5AAD-4307-9B1A-9E93E92D8FA7}"/>
              </a:ext>
            </a:extLst>
          </p:cNvPr>
          <p:cNvCxnSpPr/>
          <p:nvPr/>
        </p:nvCxnSpPr>
        <p:spPr bwMode="auto">
          <a:xfrm>
            <a:off x="512618" y="3138487"/>
            <a:ext cx="346364" cy="0"/>
          </a:xfrm>
          <a:prstGeom prst="line">
            <a:avLst/>
          </a:prstGeom>
          <a:solidFill>
            <a:schemeClr val="accent1"/>
          </a:solid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Equals 18">
            <a:extLst>
              <a:ext uri="{FF2B5EF4-FFF2-40B4-BE49-F238E27FC236}">
                <a16:creationId xmlns:a16="http://schemas.microsoft.com/office/drawing/2014/main" id="{E2C7248A-C691-4C42-BF0D-E091EEE956FD}"/>
              </a:ext>
            </a:extLst>
          </p:cNvPr>
          <p:cNvSpPr/>
          <p:nvPr/>
        </p:nvSpPr>
        <p:spPr bwMode="auto">
          <a:xfrm>
            <a:off x="2575560" y="1485900"/>
            <a:ext cx="415971" cy="155459"/>
          </a:xfrm>
          <a:prstGeom prst="mathEqual">
            <a:avLst/>
          </a:prstGeom>
          <a:solidFill>
            <a:srgbClr val="FF26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57" name="Equals 56">
            <a:extLst>
              <a:ext uri="{FF2B5EF4-FFF2-40B4-BE49-F238E27FC236}">
                <a16:creationId xmlns:a16="http://schemas.microsoft.com/office/drawing/2014/main" id="{814BC24F-920B-4650-B50C-514A604892CF}"/>
              </a:ext>
            </a:extLst>
          </p:cNvPr>
          <p:cNvSpPr/>
          <p:nvPr/>
        </p:nvSpPr>
        <p:spPr bwMode="auto">
          <a:xfrm>
            <a:off x="2573314" y="2600123"/>
            <a:ext cx="415971" cy="155459"/>
          </a:xfrm>
          <a:prstGeom prst="mathEqual">
            <a:avLst/>
          </a:prstGeom>
          <a:solidFill>
            <a:srgbClr val="FF26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58" name="Equals 57">
            <a:extLst>
              <a:ext uri="{FF2B5EF4-FFF2-40B4-BE49-F238E27FC236}">
                <a16:creationId xmlns:a16="http://schemas.microsoft.com/office/drawing/2014/main" id="{9EF8EA51-EFA5-4F74-B54B-D30FE961428B}"/>
              </a:ext>
            </a:extLst>
          </p:cNvPr>
          <p:cNvSpPr/>
          <p:nvPr/>
        </p:nvSpPr>
        <p:spPr bwMode="auto">
          <a:xfrm>
            <a:off x="2573314" y="2983028"/>
            <a:ext cx="415971" cy="155459"/>
          </a:xfrm>
          <a:prstGeom prst="mathEqual">
            <a:avLst/>
          </a:prstGeom>
          <a:solidFill>
            <a:srgbClr val="FF26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65" name="Rectangle: Rounded Corners 64">
            <a:extLst>
              <a:ext uri="{FF2B5EF4-FFF2-40B4-BE49-F238E27FC236}">
                <a16:creationId xmlns:a16="http://schemas.microsoft.com/office/drawing/2014/main" id="{8C3E367D-4FC3-459D-8331-ACE31B74642D}"/>
              </a:ext>
            </a:extLst>
          </p:cNvPr>
          <p:cNvSpPr/>
          <p:nvPr/>
        </p:nvSpPr>
        <p:spPr bwMode="auto">
          <a:xfrm>
            <a:off x="3114749" y="3707112"/>
            <a:ext cx="585514" cy="259878"/>
          </a:xfrm>
          <a:prstGeom prst="roundRect">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66" name="Arrow: Right 65">
            <a:extLst>
              <a:ext uri="{FF2B5EF4-FFF2-40B4-BE49-F238E27FC236}">
                <a16:creationId xmlns:a16="http://schemas.microsoft.com/office/drawing/2014/main" id="{C24B1F64-C780-4CC3-B07F-4B22AF6847CA}"/>
              </a:ext>
            </a:extLst>
          </p:cNvPr>
          <p:cNvSpPr/>
          <p:nvPr/>
        </p:nvSpPr>
        <p:spPr bwMode="auto">
          <a:xfrm>
            <a:off x="3729539" y="3777981"/>
            <a:ext cx="350566" cy="160020"/>
          </a:xfrm>
          <a:prstGeom prst="right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69" name="TextBox 68">
            <a:extLst>
              <a:ext uri="{FF2B5EF4-FFF2-40B4-BE49-F238E27FC236}">
                <a16:creationId xmlns:a16="http://schemas.microsoft.com/office/drawing/2014/main" id="{1CECC4FF-B8F0-4876-A491-C47B15C8441C}"/>
              </a:ext>
            </a:extLst>
          </p:cNvPr>
          <p:cNvSpPr txBox="1"/>
          <p:nvPr/>
        </p:nvSpPr>
        <p:spPr>
          <a:xfrm>
            <a:off x="4080105" y="3714919"/>
            <a:ext cx="1829499" cy="276999"/>
          </a:xfrm>
          <a:prstGeom prst="rect">
            <a:avLst/>
          </a:prstGeom>
          <a:noFill/>
          <a:ln w="38100">
            <a:noFill/>
          </a:ln>
        </p:spPr>
        <p:txBody>
          <a:bodyPr wrap="square" rtlCol="0">
            <a:spAutoFit/>
          </a:bodyPr>
          <a:lstStyle/>
          <a:p>
            <a:r>
              <a:rPr lang="en-US" sz="1200">
                <a:latin typeface="Toyota Type" panose="020B0602020202020204" pitchFamily="34" charset="0"/>
                <a:cs typeface="Toyota Type" panose="020B0602020202020204" pitchFamily="34" charset="0"/>
              </a:rPr>
              <a:t>Monthly ~200 papers</a:t>
            </a:r>
            <a:endParaRPr lang="en-US" sz="1200" b="1">
              <a:latin typeface="Toyota Type" panose="020B0602020202020204" pitchFamily="34" charset="0"/>
              <a:cs typeface="Toyota Type" panose="020B0602020202020204" pitchFamily="34" charset="0"/>
            </a:endParaRPr>
          </a:p>
        </p:txBody>
      </p:sp>
      <p:sp>
        <p:nvSpPr>
          <p:cNvPr id="70" name="Arrow: Right 69">
            <a:extLst>
              <a:ext uri="{FF2B5EF4-FFF2-40B4-BE49-F238E27FC236}">
                <a16:creationId xmlns:a16="http://schemas.microsoft.com/office/drawing/2014/main" id="{6365BDE7-2A79-474C-BE6D-E1C9A47667A2}"/>
              </a:ext>
            </a:extLst>
          </p:cNvPr>
          <p:cNvSpPr/>
          <p:nvPr/>
        </p:nvSpPr>
        <p:spPr bwMode="auto">
          <a:xfrm>
            <a:off x="5761726" y="3775966"/>
            <a:ext cx="350566" cy="160020"/>
          </a:xfrm>
          <a:prstGeom prst="right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71" name="TextBox 70">
            <a:extLst>
              <a:ext uri="{FF2B5EF4-FFF2-40B4-BE49-F238E27FC236}">
                <a16:creationId xmlns:a16="http://schemas.microsoft.com/office/drawing/2014/main" id="{CB4F8DDD-C65D-4937-A10B-2D084A85EFA8}"/>
              </a:ext>
            </a:extLst>
          </p:cNvPr>
          <p:cNvSpPr txBox="1"/>
          <p:nvPr/>
        </p:nvSpPr>
        <p:spPr>
          <a:xfrm>
            <a:off x="6189541" y="3622585"/>
            <a:ext cx="2424332" cy="461665"/>
          </a:xfrm>
          <a:prstGeom prst="rect">
            <a:avLst/>
          </a:prstGeom>
          <a:noFill/>
          <a:ln w="38100">
            <a:noFill/>
          </a:ln>
        </p:spPr>
        <p:txBody>
          <a:bodyPr wrap="square" rtlCol="0">
            <a:spAutoFit/>
          </a:bodyPr>
          <a:lstStyle/>
          <a:p>
            <a:r>
              <a:rPr lang="en-US" sz="1200" dirty="0">
                <a:latin typeface="Toyota Type" panose="020B0602020202020204" pitchFamily="34" charset="0"/>
                <a:cs typeface="Toyota Type" panose="020B0602020202020204" pitchFamily="34" charset="0"/>
              </a:rPr>
              <a:t>i.e.   </a:t>
            </a:r>
            <a:r>
              <a:rPr lang="en-US" sz="1200" dirty="0">
                <a:solidFill>
                  <a:srgbClr val="FF0000"/>
                </a:solidFill>
                <a:latin typeface="Toyota Type" panose="020B0602020202020204" pitchFamily="34" charset="0"/>
                <a:cs typeface="Toyota Type" panose="020B0602020202020204" pitchFamily="34" charset="0"/>
              </a:rPr>
              <a:t>2min49s </a:t>
            </a:r>
            <a:r>
              <a:rPr lang="en-US" sz="1200" dirty="0">
                <a:latin typeface="Toyota Type" panose="020B0602020202020204" pitchFamily="34" charset="0"/>
                <a:cs typeface="Toyota Type" panose="020B0602020202020204" pitchFamily="34" charset="0"/>
              </a:rPr>
              <a:t>for </a:t>
            </a:r>
            <a:br>
              <a:rPr lang="en-US" sz="1200" dirty="0">
                <a:latin typeface="Toyota Type" panose="020B0602020202020204" pitchFamily="34" charset="0"/>
                <a:cs typeface="Toyota Type" panose="020B0602020202020204" pitchFamily="34" charset="0"/>
              </a:rPr>
            </a:br>
            <a:r>
              <a:rPr lang="en-US" sz="1200" dirty="0">
                <a:latin typeface="Toyota Type" panose="020B0602020202020204" pitchFamily="34" charset="0"/>
                <a:cs typeface="Toyota Type" panose="020B0602020202020204" pitchFamily="34" charset="0"/>
              </a:rPr>
              <a:t>        every 200 papers</a:t>
            </a:r>
            <a:endParaRPr lang="en-US" sz="1200" dirty="0">
              <a:solidFill>
                <a:srgbClr val="FF0000"/>
              </a:solidFill>
              <a:latin typeface="Toyota Type" panose="020B0602020202020204" pitchFamily="34" charset="0"/>
              <a:cs typeface="Toyota Type" panose="020B0602020202020204" pitchFamily="34" charset="0"/>
            </a:endParaRPr>
          </a:p>
        </p:txBody>
      </p:sp>
    </p:spTree>
    <p:extLst>
      <p:ext uri="{BB962C8B-B14F-4D97-AF65-F5344CB8AC3E}">
        <p14:creationId xmlns:p14="http://schemas.microsoft.com/office/powerpoint/2010/main" val="326267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A08FB8-D00F-44F8-AE6A-ED45A5964FFA}"/>
              </a:ext>
            </a:extLst>
          </p:cNvPr>
          <p:cNvSpPr txBox="1"/>
          <p:nvPr/>
        </p:nvSpPr>
        <p:spPr>
          <a:xfrm>
            <a:off x="737777" y="3556234"/>
            <a:ext cx="5565301" cy="892552"/>
          </a:xfrm>
          <a:prstGeom prst="rect">
            <a:avLst/>
          </a:prstGeom>
          <a:solidFill>
            <a:schemeClr val="bg1"/>
          </a:solidFill>
          <a:ln w="38100">
            <a:solidFill>
              <a:srgbClr val="00B050"/>
            </a:solidFill>
          </a:ln>
        </p:spPr>
        <p:txBody>
          <a:bodyPr wrap="square" rtlCol="0">
            <a:spAutoFit/>
          </a:bodyPr>
          <a:lstStyle/>
          <a:p>
            <a:r>
              <a:rPr lang="en-US" sz="1600" dirty="0">
                <a:solidFill>
                  <a:srgbClr val="FF2600"/>
                </a:solidFill>
                <a:latin typeface="Toyota Type" panose="020B0602020202020204" pitchFamily="34" charset="0"/>
                <a:cs typeface="Toyota Type" panose="020B0602020202020204" pitchFamily="34" charset="0"/>
              </a:rPr>
              <a:t>Able to spot Trend:</a:t>
            </a:r>
          </a:p>
          <a:p>
            <a:pPr marL="285750" indent="-285750">
              <a:buFont typeface="Arial" panose="020B0604020202020204" pitchFamily="34" charset="0"/>
              <a:buChar char="•"/>
            </a:pPr>
            <a:r>
              <a:rPr lang="en-US" sz="1200" b="1" dirty="0">
                <a:latin typeface="Toyota Type" panose="020B0602020202020204" pitchFamily="34" charset="0"/>
                <a:cs typeface="Toyota Type" panose="020B0602020202020204" pitchFamily="34" charset="0"/>
              </a:rPr>
              <a:t>GaN</a:t>
            </a:r>
            <a:r>
              <a:rPr lang="en-US" sz="1200" dirty="0">
                <a:latin typeface="Toyota Type" panose="020B0602020202020204" pitchFamily="34" charset="0"/>
                <a:cs typeface="Toyota Type" panose="020B0602020202020204" pitchFamily="34" charset="0"/>
              </a:rPr>
              <a:t> switch device research picked up from 1996</a:t>
            </a:r>
            <a:endParaRPr lang="en-US" sz="1200" b="1" dirty="0">
              <a:latin typeface="Toyota Type" panose="020B0602020202020204" pitchFamily="34" charset="0"/>
              <a:cs typeface="Toyota Type" panose="020B0602020202020204" pitchFamily="34" charset="0"/>
            </a:endParaRPr>
          </a:p>
          <a:p>
            <a:pPr marL="285750" indent="-285750">
              <a:buFont typeface="Arial" panose="020B0604020202020204" pitchFamily="34" charset="0"/>
              <a:buChar char="•"/>
            </a:pPr>
            <a:r>
              <a:rPr lang="en-GB" sz="1200" b="1" dirty="0">
                <a:latin typeface="Toyota Type" panose="020B0602020202020204" pitchFamily="34" charset="0"/>
                <a:cs typeface="Toyota Type" panose="020B0602020202020204" pitchFamily="34" charset="0"/>
              </a:rPr>
              <a:t>GaN</a:t>
            </a:r>
            <a:r>
              <a:rPr lang="en-GB" sz="1200" dirty="0">
                <a:latin typeface="Toyota Type" panose="020B0602020202020204" pitchFamily="34" charset="0"/>
                <a:cs typeface="Toyota Type" panose="020B0602020202020204" pitchFamily="34" charset="0"/>
              </a:rPr>
              <a:t> </a:t>
            </a:r>
            <a:r>
              <a:rPr lang="en-US" sz="1200" dirty="0">
                <a:latin typeface="Toyota Type" panose="020B0602020202020204" pitchFamily="34" charset="0"/>
                <a:cs typeface="Toyota Type" panose="020B0602020202020204" pitchFamily="34" charset="0"/>
              </a:rPr>
              <a:t>switch device research </a:t>
            </a:r>
            <a:r>
              <a:rPr lang="en-US" sz="1200" b="1" dirty="0">
                <a:latin typeface="Toyota Type" panose="020B0602020202020204" pitchFamily="34" charset="0"/>
                <a:cs typeface="Toyota Type" panose="020B0602020202020204" pitchFamily="34" charset="0"/>
              </a:rPr>
              <a:t>surpassed</a:t>
            </a:r>
            <a:r>
              <a:rPr lang="en-US" sz="1200" dirty="0">
                <a:latin typeface="Toyota Type" panose="020B0602020202020204" pitchFamily="34" charset="0"/>
                <a:cs typeface="Toyota Type" panose="020B0602020202020204" pitchFamily="34" charset="0"/>
              </a:rPr>
              <a:t> </a:t>
            </a:r>
            <a:r>
              <a:rPr lang="en-US" sz="1200" b="1" dirty="0">
                <a:latin typeface="Toyota Type" panose="020B0602020202020204" pitchFamily="34" charset="0"/>
                <a:cs typeface="Toyota Type" panose="020B0602020202020204" pitchFamily="34" charset="0"/>
              </a:rPr>
              <a:t>SiC</a:t>
            </a:r>
            <a:r>
              <a:rPr lang="en-US" sz="1200" dirty="0">
                <a:latin typeface="Toyota Type" panose="020B0602020202020204" pitchFamily="34" charset="0"/>
                <a:cs typeface="Toyota Type" panose="020B0602020202020204" pitchFamily="34" charset="0"/>
              </a:rPr>
              <a:t> technology starting in 2009</a:t>
            </a:r>
          </a:p>
          <a:p>
            <a:pPr marL="285750" indent="-285750">
              <a:buFont typeface="Arial" panose="020B0604020202020204" pitchFamily="34" charset="0"/>
              <a:buChar char="•"/>
            </a:pPr>
            <a:r>
              <a:rPr lang="en-GB" sz="1200" dirty="0">
                <a:latin typeface="Toyota Type" panose="020B0602020202020204" pitchFamily="34" charset="0"/>
                <a:cs typeface="Toyota Type" panose="020B0602020202020204" pitchFamily="34" charset="0"/>
              </a:rPr>
              <a:t>Research output is increasing each year for both categories</a:t>
            </a:r>
          </a:p>
        </p:txBody>
      </p:sp>
      <p:sp>
        <p:nvSpPr>
          <p:cNvPr id="31" name="Oval 30">
            <a:extLst>
              <a:ext uri="{FF2B5EF4-FFF2-40B4-BE49-F238E27FC236}">
                <a16:creationId xmlns:a16="http://schemas.microsoft.com/office/drawing/2014/main" id="{FACC04E4-8A10-406E-A21F-55193912F8F3}"/>
              </a:ext>
            </a:extLst>
          </p:cNvPr>
          <p:cNvSpPr/>
          <p:nvPr/>
        </p:nvSpPr>
        <p:spPr bwMode="auto">
          <a:xfrm rot="1144018">
            <a:off x="7011066" y="1584531"/>
            <a:ext cx="549602" cy="1512113"/>
          </a:xfrm>
          <a:prstGeom prst="ellipse">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cxnSp>
        <p:nvCxnSpPr>
          <p:cNvPr id="56" name="Straight Connector 55">
            <a:extLst>
              <a:ext uri="{FF2B5EF4-FFF2-40B4-BE49-F238E27FC236}">
                <a16:creationId xmlns:a16="http://schemas.microsoft.com/office/drawing/2014/main" id="{2E06D891-48DA-4C94-A59B-5FBEAFA69F30}"/>
              </a:ext>
            </a:extLst>
          </p:cNvPr>
          <p:cNvCxnSpPr>
            <a:cxnSpLocks/>
          </p:cNvCxnSpPr>
          <p:nvPr/>
        </p:nvCxnSpPr>
        <p:spPr bwMode="auto">
          <a:xfrm>
            <a:off x="212811" y="950619"/>
            <a:ext cx="669090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7" name="Rectangle 2">
            <a:extLst>
              <a:ext uri="{FF2B5EF4-FFF2-40B4-BE49-F238E27FC236}">
                <a16:creationId xmlns:a16="http://schemas.microsoft.com/office/drawing/2014/main" id="{298610F6-8D2A-48B2-9B91-9A5C51AFAC2C}"/>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dirty="0">
                <a:latin typeface="Toyota Type" panose="020B0602020202020204" pitchFamily="34" charset="0"/>
                <a:cs typeface="Toyota Type" panose="020B0602020202020204" pitchFamily="34" charset="0"/>
              </a:rPr>
              <a:t>Results – </a:t>
            </a:r>
            <a:r>
              <a:rPr lang="en-US" sz="1400" b="0" i="1" dirty="0">
                <a:latin typeface="Toyota Type" panose="020B0602020202020204" pitchFamily="34" charset="0"/>
                <a:cs typeface="Toyota Type" panose="020B0602020202020204" pitchFamily="34" charset="0"/>
              </a:rPr>
              <a:t>[ GaN vs SiC ] (1)</a:t>
            </a:r>
            <a:endParaRPr lang="en-GB" sz="1400" b="0" i="1" kern="0" noProof="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04CD82D-5389-4562-8B2F-DFC239356D9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0"/>
                    </a14:imgEffect>
                  </a14:imgLayer>
                </a14:imgProps>
              </a:ext>
            </a:extLst>
          </a:blip>
          <a:srcRect l="1451" t="1497" r="1131" b="1868"/>
          <a:stretch/>
        </p:blipFill>
        <p:spPr>
          <a:xfrm>
            <a:off x="252413" y="1071543"/>
            <a:ext cx="4281487" cy="2239110"/>
          </a:xfrm>
          <a:prstGeom prst="rect">
            <a:avLst/>
          </a:prstGeom>
          <a:ln>
            <a:solidFill>
              <a:schemeClr val="tx1"/>
            </a:solidFill>
          </a:ln>
        </p:spPr>
      </p:pic>
      <p:grpSp>
        <p:nvGrpSpPr>
          <p:cNvPr id="14" name="Group 13">
            <a:extLst>
              <a:ext uri="{FF2B5EF4-FFF2-40B4-BE49-F238E27FC236}">
                <a16:creationId xmlns:a16="http://schemas.microsoft.com/office/drawing/2014/main" id="{96358749-F072-41F9-B804-E47342ABD6F0}"/>
              </a:ext>
            </a:extLst>
          </p:cNvPr>
          <p:cNvGrpSpPr/>
          <p:nvPr/>
        </p:nvGrpSpPr>
        <p:grpSpPr>
          <a:xfrm>
            <a:off x="4755673" y="1093885"/>
            <a:ext cx="3048286" cy="2248741"/>
            <a:chOff x="1717811" y="633316"/>
            <a:chExt cx="5400226" cy="3983781"/>
          </a:xfrm>
        </p:grpSpPr>
        <p:pic>
          <p:nvPicPr>
            <p:cNvPr id="8" name="Picture 7">
              <a:extLst>
                <a:ext uri="{FF2B5EF4-FFF2-40B4-BE49-F238E27FC236}">
                  <a16:creationId xmlns:a16="http://schemas.microsoft.com/office/drawing/2014/main" id="{F940F047-C6F0-4862-A863-B4DD9814F39B}"/>
                </a:ext>
              </a:extLst>
            </p:cNvPr>
            <p:cNvPicPr>
              <a:picLocks noChangeAspect="1"/>
            </p:cNvPicPr>
            <p:nvPr/>
          </p:nvPicPr>
          <p:blipFill rotWithShape="1">
            <a:blip r:embed="rId5"/>
            <a:srcRect l="18786" t="10864" r="37626" b="8705"/>
            <a:stretch/>
          </p:blipFill>
          <p:spPr>
            <a:xfrm>
              <a:off x="1717811" y="633317"/>
              <a:ext cx="3985633" cy="3983778"/>
            </a:xfrm>
            <a:prstGeom prst="rect">
              <a:avLst/>
            </a:prstGeom>
          </p:spPr>
        </p:pic>
        <p:pic>
          <p:nvPicPr>
            <p:cNvPr id="10" name="Picture 9">
              <a:extLst>
                <a:ext uri="{FF2B5EF4-FFF2-40B4-BE49-F238E27FC236}">
                  <a16:creationId xmlns:a16="http://schemas.microsoft.com/office/drawing/2014/main" id="{3F07C2EB-2FF8-4033-B0D4-BE07D16E9460}"/>
                </a:ext>
              </a:extLst>
            </p:cNvPr>
            <p:cNvPicPr>
              <a:picLocks noChangeAspect="1"/>
            </p:cNvPicPr>
            <p:nvPr/>
          </p:nvPicPr>
          <p:blipFill rotWithShape="1">
            <a:blip r:embed="rId6"/>
            <a:srcRect l="61764" t="10864" r="26310" b="8705"/>
            <a:stretch/>
          </p:blipFill>
          <p:spPr>
            <a:xfrm>
              <a:off x="5647662" y="633317"/>
              <a:ext cx="1090516" cy="3983780"/>
            </a:xfrm>
            <a:prstGeom prst="rect">
              <a:avLst/>
            </a:prstGeom>
          </p:spPr>
        </p:pic>
        <p:pic>
          <p:nvPicPr>
            <p:cNvPr id="13" name="Picture 12">
              <a:extLst>
                <a:ext uri="{FF2B5EF4-FFF2-40B4-BE49-F238E27FC236}">
                  <a16:creationId xmlns:a16="http://schemas.microsoft.com/office/drawing/2014/main" id="{1F98064C-A625-4E94-BCA0-81DF73AF1E43}"/>
                </a:ext>
              </a:extLst>
            </p:cNvPr>
            <p:cNvPicPr>
              <a:picLocks noChangeAspect="1"/>
            </p:cNvPicPr>
            <p:nvPr/>
          </p:nvPicPr>
          <p:blipFill rotWithShape="1">
            <a:blip r:embed="rId7"/>
            <a:srcRect l="73395" t="10864" r="22156" b="8705"/>
            <a:stretch/>
          </p:blipFill>
          <p:spPr>
            <a:xfrm>
              <a:off x="6711238" y="633316"/>
              <a:ext cx="406799" cy="3983780"/>
            </a:xfrm>
            <a:prstGeom prst="rect">
              <a:avLst/>
            </a:prstGeom>
          </p:spPr>
        </p:pic>
      </p:grpSp>
      <p:cxnSp>
        <p:nvCxnSpPr>
          <p:cNvPr id="37" name="Straight Connector 36">
            <a:extLst>
              <a:ext uri="{FF2B5EF4-FFF2-40B4-BE49-F238E27FC236}">
                <a16:creationId xmlns:a16="http://schemas.microsoft.com/office/drawing/2014/main" id="{E8D87039-A490-46FB-A328-2E1C4C1AAF10}"/>
              </a:ext>
            </a:extLst>
          </p:cNvPr>
          <p:cNvCxnSpPr>
            <a:cxnSpLocks/>
          </p:cNvCxnSpPr>
          <p:nvPr/>
        </p:nvCxnSpPr>
        <p:spPr bwMode="auto">
          <a:xfrm flipH="1">
            <a:off x="7345106" y="1231665"/>
            <a:ext cx="743181" cy="47597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a:extLst>
              <a:ext uri="{FF2B5EF4-FFF2-40B4-BE49-F238E27FC236}">
                <a16:creationId xmlns:a16="http://schemas.microsoft.com/office/drawing/2014/main" id="{392CA61C-CD9C-476A-B3C1-4FE38D483A77}"/>
              </a:ext>
            </a:extLst>
          </p:cNvPr>
          <p:cNvCxnSpPr>
            <a:cxnSpLocks/>
          </p:cNvCxnSpPr>
          <p:nvPr/>
        </p:nvCxnSpPr>
        <p:spPr bwMode="auto">
          <a:xfrm flipH="1" flipV="1">
            <a:off x="7372351" y="1727250"/>
            <a:ext cx="845832" cy="2424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Oval 32">
            <a:extLst>
              <a:ext uri="{FF2B5EF4-FFF2-40B4-BE49-F238E27FC236}">
                <a16:creationId xmlns:a16="http://schemas.microsoft.com/office/drawing/2014/main" id="{C74BF0B3-B8E6-4383-A3B5-937966CFDB1E}"/>
              </a:ext>
            </a:extLst>
          </p:cNvPr>
          <p:cNvSpPr/>
          <p:nvPr/>
        </p:nvSpPr>
        <p:spPr bwMode="auto">
          <a:xfrm>
            <a:off x="4796362" y="1774056"/>
            <a:ext cx="1019849" cy="917010"/>
          </a:xfrm>
          <a:prstGeom prst="ellipse">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rPr>
              <a:t>2009</a:t>
            </a:r>
            <a:br>
              <a:rPr kumimoji="0" lang="en-US" sz="900" b="1"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rPr>
            </a:br>
            <a:endParaRPr kumimoji="0" lang="en-US" sz="900" b="1"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800" b="1" dirty="0">
                <a:solidFill>
                  <a:schemeClr val="bg1"/>
                </a:solidFill>
                <a:latin typeface="Toyota Type" panose="020B0602020202020204" pitchFamily="34" charset="0"/>
                <a:ea typeface="ＭＳ Ｐゴシック" charset="0"/>
                <a:cs typeface="Toyota Type" panose="020B0602020202020204" pitchFamily="34" charset="0"/>
              </a:rPr>
              <a:t>  </a:t>
            </a:r>
            <a:r>
              <a:rPr lang="en-US" sz="800" dirty="0">
                <a:solidFill>
                  <a:schemeClr val="bg1"/>
                </a:solidFill>
                <a:latin typeface="Toyota Type" panose="020B0602020202020204" pitchFamily="34" charset="0"/>
                <a:ea typeface="ＭＳ Ｐゴシック" charset="0"/>
                <a:cs typeface="Toyota Type" panose="020B0602020202020204" pitchFamily="34" charset="0"/>
              </a:rPr>
              <a:t>#SiC    22</a:t>
            </a:r>
          </a:p>
          <a:p>
            <a:pPr marL="0" marR="0" indent="0" algn="l" defTabSz="914400" rtl="0" eaLnBrk="0" fontAlgn="base" latinLnBrk="0" hangingPunct="0">
              <a:lnSpc>
                <a:spcPct val="100000"/>
              </a:lnSpc>
              <a:spcBef>
                <a:spcPct val="0"/>
              </a:spcBef>
              <a:spcAft>
                <a:spcPct val="0"/>
              </a:spcAft>
              <a:buClrTx/>
              <a:buSzTx/>
              <a:buFontTx/>
              <a:buNone/>
              <a:tabLst/>
            </a:pPr>
            <a:r>
              <a:rPr lang="en-US" sz="800" dirty="0">
                <a:solidFill>
                  <a:schemeClr val="bg1"/>
                </a:solidFill>
                <a:latin typeface="Toyota Type" panose="020B0602020202020204" pitchFamily="34" charset="0"/>
                <a:ea typeface="ＭＳ Ｐゴシック" charset="0"/>
                <a:cs typeface="Toyota Type" panose="020B0602020202020204" pitchFamily="34" charset="0"/>
              </a:rPr>
              <a:t> #GaN  43</a:t>
            </a:r>
            <a:endParaRPr kumimoji="0" lang="en-GB" sz="800"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endParaRPr>
          </a:p>
        </p:txBody>
      </p:sp>
      <p:cxnSp>
        <p:nvCxnSpPr>
          <p:cNvPr id="38" name="Straight Connector 37">
            <a:extLst>
              <a:ext uri="{FF2B5EF4-FFF2-40B4-BE49-F238E27FC236}">
                <a16:creationId xmlns:a16="http://schemas.microsoft.com/office/drawing/2014/main" id="{31FC4331-87F6-4EA6-8354-1FE01580F4AC}"/>
              </a:ext>
            </a:extLst>
          </p:cNvPr>
          <p:cNvCxnSpPr>
            <a:cxnSpLocks/>
          </p:cNvCxnSpPr>
          <p:nvPr/>
        </p:nvCxnSpPr>
        <p:spPr bwMode="auto">
          <a:xfrm flipV="1">
            <a:off x="5513112" y="2237154"/>
            <a:ext cx="1044274" cy="4208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Connector 39">
            <a:extLst>
              <a:ext uri="{FF2B5EF4-FFF2-40B4-BE49-F238E27FC236}">
                <a16:creationId xmlns:a16="http://schemas.microsoft.com/office/drawing/2014/main" id="{2C9EF597-946B-4D7D-A348-96A0DE46FA05}"/>
              </a:ext>
            </a:extLst>
          </p:cNvPr>
          <p:cNvCxnSpPr>
            <a:cxnSpLocks/>
          </p:cNvCxnSpPr>
          <p:nvPr/>
        </p:nvCxnSpPr>
        <p:spPr bwMode="auto">
          <a:xfrm>
            <a:off x="5476918" y="1798174"/>
            <a:ext cx="1076829" cy="4059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7" name="Oval 46">
            <a:extLst>
              <a:ext uri="{FF2B5EF4-FFF2-40B4-BE49-F238E27FC236}">
                <a16:creationId xmlns:a16="http://schemas.microsoft.com/office/drawing/2014/main" id="{C1476454-3C53-45F6-8968-2F0B524AC15E}"/>
              </a:ext>
            </a:extLst>
          </p:cNvPr>
          <p:cNvSpPr/>
          <p:nvPr/>
        </p:nvSpPr>
        <p:spPr bwMode="auto">
          <a:xfrm>
            <a:off x="7937485" y="1098647"/>
            <a:ext cx="1019849" cy="917010"/>
          </a:xfrm>
          <a:prstGeom prst="ellipse">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rPr>
              <a:t>2020</a:t>
            </a:r>
            <a:br>
              <a:rPr kumimoji="0" lang="en-US" sz="900" b="1"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rPr>
            </a:br>
            <a:endParaRPr kumimoji="0" lang="en-US" sz="900" b="1"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800" b="1" dirty="0">
                <a:solidFill>
                  <a:schemeClr val="bg1"/>
                </a:solidFill>
                <a:latin typeface="Toyota Type" panose="020B0602020202020204" pitchFamily="34" charset="0"/>
                <a:ea typeface="ＭＳ Ｐゴシック" charset="0"/>
                <a:cs typeface="Toyota Type" panose="020B0602020202020204" pitchFamily="34" charset="0"/>
              </a:rPr>
              <a:t> </a:t>
            </a:r>
            <a:r>
              <a:rPr lang="en-US" sz="800" dirty="0">
                <a:solidFill>
                  <a:schemeClr val="bg1"/>
                </a:solidFill>
                <a:latin typeface="Toyota Type" panose="020B0602020202020204" pitchFamily="34" charset="0"/>
                <a:ea typeface="ＭＳ Ｐゴシック" charset="0"/>
                <a:cs typeface="Toyota Type" panose="020B0602020202020204" pitchFamily="34" charset="0"/>
              </a:rPr>
              <a:t>#SiC    153</a:t>
            </a:r>
          </a:p>
          <a:p>
            <a:pPr marL="0" marR="0" indent="0" algn="l" defTabSz="914400" rtl="0" eaLnBrk="0" fontAlgn="base" latinLnBrk="0" hangingPunct="0">
              <a:lnSpc>
                <a:spcPct val="100000"/>
              </a:lnSpc>
              <a:spcBef>
                <a:spcPct val="0"/>
              </a:spcBef>
              <a:spcAft>
                <a:spcPct val="0"/>
              </a:spcAft>
              <a:buClrTx/>
              <a:buSzTx/>
              <a:buFontTx/>
              <a:buNone/>
              <a:tabLst/>
            </a:pPr>
            <a:r>
              <a:rPr lang="en-US" sz="800" dirty="0">
                <a:solidFill>
                  <a:schemeClr val="bg1"/>
                </a:solidFill>
                <a:latin typeface="Toyota Type" panose="020B0602020202020204" pitchFamily="34" charset="0"/>
                <a:ea typeface="ＭＳ Ｐゴシック" charset="0"/>
                <a:cs typeface="Toyota Type" panose="020B0602020202020204" pitchFamily="34" charset="0"/>
              </a:rPr>
              <a:t>#GaN  140</a:t>
            </a:r>
            <a:endParaRPr kumimoji="0" lang="en-GB" sz="800" i="0" u="none" strike="noStrike" cap="none" normalizeH="0" baseline="0" dirty="0">
              <a:ln>
                <a:noFill/>
              </a:ln>
              <a:solidFill>
                <a:schemeClr val="bg1"/>
              </a:solidFill>
              <a:effectLst/>
              <a:latin typeface="Toyota Type" panose="020B0602020202020204" pitchFamily="34" charset="0"/>
              <a:ea typeface="ＭＳ Ｐゴシック" charset="0"/>
              <a:cs typeface="Toyota Type" panose="020B0602020202020204" pitchFamily="34" charset="0"/>
            </a:endParaRPr>
          </a:p>
        </p:txBody>
      </p:sp>
      <p:pic>
        <p:nvPicPr>
          <p:cNvPr id="42" name="Picture 41">
            <a:extLst>
              <a:ext uri="{FF2B5EF4-FFF2-40B4-BE49-F238E27FC236}">
                <a16:creationId xmlns:a16="http://schemas.microsoft.com/office/drawing/2014/main" id="{015C0021-BC08-4D47-9D7F-E47761F530B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96" b="89130" l="9524" r="92857">
                        <a14:foregroundMark x1="85714" y1="39130" x2="92857" y2="47826"/>
                      </a14:backgroundRemoval>
                    </a14:imgEffect>
                  </a14:imgLayer>
                </a14:imgProps>
              </a:ext>
            </a:extLst>
          </a:blip>
          <a:stretch>
            <a:fillRect/>
          </a:stretch>
        </p:blipFill>
        <p:spPr>
          <a:xfrm>
            <a:off x="4922623" y="2361313"/>
            <a:ext cx="115896" cy="126935"/>
          </a:xfrm>
          <a:prstGeom prst="rect">
            <a:avLst/>
          </a:prstGeom>
        </p:spPr>
      </p:pic>
      <p:pic>
        <p:nvPicPr>
          <p:cNvPr id="50" name="Picture 49">
            <a:extLst>
              <a:ext uri="{FF2B5EF4-FFF2-40B4-BE49-F238E27FC236}">
                <a16:creationId xmlns:a16="http://schemas.microsoft.com/office/drawing/2014/main" id="{A60E5A85-6751-4E07-BE6B-3E2C5AA89EB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96" b="89130" l="9524" r="92857">
                        <a14:foregroundMark x1="85714" y1="39130" x2="92857" y2="47826"/>
                      </a14:backgroundRemoval>
                    </a14:imgEffect>
                  </a14:imgLayer>
                </a14:imgProps>
              </a:ext>
            </a:extLst>
          </a:blip>
          <a:stretch>
            <a:fillRect/>
          </a:stretch>
        </p:blipFill>
        <p:spPr>
          <a:xfrm>
            <a:off x="8045092" y="1690779"/>
            <a:ext cx="115896" cy="126935"/>
          </a:xfrm>
          <a:prstGeom prst="rect">
            <a:avLst/>
          </a:prstGeom>
        </p:spPr>
      </p:pic>
      <p:pic>
        <p:nvPicPr>
          <p:cNvPr id="44" name="Picture 43">
            <a:extLst>
              <a:ext uri="{FF2B5EF4-FFF2-40B4-BE49-F238E27FC236}">
                <a16:creationId xmlns:a16="http://schemas.microsoft.com/office/drawing/2014/main" id="{B488D00D-9464-4863-A612-035E753B07E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913555" y="2229978"/>
            <a:ext cx="135213" cy="157287"/>
          </a:xfrm>
          <a:prstGeom prst="rect">
            <a:avLst/>
          </a:prstGeom>
        </p:spPr>
      </p:pic>
      <p:pic>
        <p:nvPicPr>
          <p:cNvPr id="53" name="Picture 52">
            <a:extLst>
              <a:ext uri="{FF2B5EF4-FFF2-40B4-BE49-F238E27FC236}">
                <a16:creationId xmlns:a16="http://schemas.microsoft.com/office/drawing/2014/main" id="{92600C01-3050-443D-BA3C-4F674714306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035433" y="1553014"/>
            <a:ext cx="135213" cy="157287"/>
          </a:xfrm>
          <a:prstGeom prst="rect">
            <a:avLst/>
          </a:prstGeom>
        </p:spPr>
      </p:pic>
      <p:sp>
        <p:nvSpPr>
          <p:cNvPr id="46" name="TextBox 45">
            <a:extLst>
              <a:ext uri="{FF2B5EF4-FFF2-40B4-BE49-F238E27FC236}">
                <a16:creationId xmlns:a16="http://schemas.microsoft.com/office/drawing/2014/main" id="{E4411E1E-E869-40FC-A0BC-65C64E17BB55}"/>
              </a:ext>
            </a:extLst>
          </p:cNvPr>
          <p:cNvSpPr txBox="1"/>
          <p:nvPr/>
        </p:nvSpPr>
        <p:spPr>
          <a:xfrm>
            <a:off x="4751142" y="1096764"/>
            <a:ext cx="3052818" cy="2246769"/>
          </a:xfrm>
          <a:prstGeom prst="rect">
            <a:avLst/>
          </a:prstGeom>
          <a:noFill/>
          <a:ln>
            <a:solidFill>
              <a:schemeClr val="tx1"/>
            </a:solidFill>
          </a:ln>
        </p:spPr>
        <p:txBody>
          <a:bodyPr wrap="square" rtlCol="0">
            <a:spAutoFit/>
          </a:bodyPr>
          <a:lstStyle/>
          <a:p>
            <a:endParaRPr lang="en-US" sz="2000"/>
          </a:p>
          <a:p>
            <a:endParaRPr lang="en-GB" sz="2000"/>
          </a:p>
          <a:p>
            <a:endParaRPr lang="en-GB" sz="2000"/>
          </a:p>
          <a:p>
            <a:endParaRPr lang="en-GB" sz="2000"/>
          </a:p>
          <a:p>
            <a:br>
              <a:rPr lang="en-GB" sz="2000"/>
            </a:br>
            <a:endParaRPr lang="en-GB" sz="2000"/>
          </a:p>
          <a:p>
            <a:endParaRPr lang="en-GB" sz="2000"/>
          </a:p>
        </p:txBody>
      </p:sp>
      <p:sp>
        <p:nvSpPr>
          <p:cNvPr id="58" name="TextBox 57">
            <a:extLst>
              <a:ext uri="{FF2B5EF4-FFF2-40B4-BE49-F238E27FC236}">
                <a16:creationId xmlns:a16="http://schemas.microsoft.com/office/drawing/2014/main" id="{4CD10897-6076-4A11-A20A-7F5D3BDD13A2}"/>
              </a:ext>
            </a:extLst>
          </p:cNvPr>
          <p:cNvSpPr txBox="1"/>
          <p:nvPr/>
        </p:nvSpPr>
        <p:spPr>
          <a:xfrm>
            <a:off x="7152429" y="0"/>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200" i="1">
                <a:solidFill>
                  <a:srgbClr val="FF2600"/>
                </a:solidFill>
                <a:latin typeface="Toyota Type" panose="020B0602020202020204" pitchFamily="34" charset="0"/>
                <a:cs typeface="Toyota Type" panose="020B0602020202020204" pitchFamily="34" charset="0"/>
              </a:rPr>
              <a:t>Results</a:t>
            </a:r>
            <a:endParaRPr lang="en-GB" sz="1100" i="1">
              <a:solidFill>
                <a:srgbClr val="FF2600"/>
              </a:solidFill>
              <a:latin typeface="Toyota Type" panose="020B0602020202020204" pitchFamily="34" charset="0"/>
              <a:cs typeface="Toyota Type" panose="020B0602020202020204" pitchFamily="34" charset="0"/>
            </a:endParaRPr>
          </a:p>
        </p:txBody>
      </p:sp>
    </p:spTree>
    <p:extLst>
      <p:ext uri="{BB962C8B-B14F-4D97-AF65-F5344CB8AC3E}">
        <p14:creationId xmlns:p14="http://schemas.microsoft.com/office/powerpoint/2010/main" val="185399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A08FB8-D00F-44F8-AE6A-ED45A5964FFA}"/>
              </a:ext>
            </a:extLst>
          </p:cNvPr>
          <p:cNvSpPr txBox="1"/>
          <p:nvPr/>
        </p:nvSpPr>
        <p:spPr>
          <a:xfrm>
            <a:off x="3043115" y="4404445"/>
            <a:ext cx="3974543" cy="584775"/>
          </a:xfrm>
          <a:prstGeom prst="rect">
            <a:avLst/>
          </a:prstGeom>
          <a:solidFill>
            <a:schemeClr val="bg1"/>
          </a:solidFill>
          <a:ln w="38100">
            <a:solidFill>
              <a:srgbClr val="00B050"/>
            </a:solidFill>
          </a:ln>
        </p:spPr>
        <p:txBody>
          <a:bodyPr wrap="square" rtlCol="0">
            <a:spAutoFit/>
          </a:bodyPr>
          <a:lstStyle/>
          <a:p>
            <a:r>
              <a:rPr lang="en-US" sz="1600" dirty="0">
                <a:latin typeface="Toyota Type" panose="020B0602020202020204" pitchFamily="34" charset="0"/>
                <a:cs typeface="Toyota Type" panose="020B0602020202020204" pitchFamily="34" charset="0"/>
              </a:rPr>
              <a:t>Europe plays a strong role in global research of GaN technology</a:t>
            </a:r>
            <a:endParaRPr lang="en-GB" sz="1200" dirty="0">
              <a:latin typeface="Toyota Type" panose="020B0602020202020204" pitchFamily="34" charset="0"/>
              <a:cs typeface="Toyota Type" panose="020B0602020202020204" pitchFamily="34" charset="0"/>
            </a:endParaRPr>
          </a:p>
        </p:txBody>
      </p:sp>
      <p:sp>
        <p:nvSpPr>
          <p:cNvPr id="55" name="TextBox 54">
            <a:extLst>
              <a:ext uri="{FF2B5EF4-FFF2-40B4-BE49-F238E27FC236}">
                <a16:creationId xmlns:a16="http://schemas.microsoft.com/office/drawing/2014/main" id="{7DAB20E0-B4FA-40ED-9D53-49C745128BEA}"/>
              </a:ext>
            </a:extLst>
          </p:cNvPr>
          <p:cNvSpPr txBox="1"/>
          <p:nvPr/>
        </p:nvSpPr>
        <p:spPr>
          <a:xfrm>
            <a:off x="7152429" y="0"/>
            <a:ext cx="1991571" cy="954107"/>
          </a:xfrm>
          <a:prstGeom prst="rect">
            <a:avLst/>
          </a:prstGeom>
          <a:solidFill>
            <a:schemeClr val="accent2">
              <a:lumMod val="40000"/>
              <a:lumOff val="60000"/>
            </a:schemeClr>
          </a:solidFill>
          <a:ln>
            <a:solidFill>
              <a:schemeClr val="tx1"/>
            </a:solidFill>
          </a:ln>
        </p:spPr>
        <p:txBody>
          <a:bodyPr wrap="none" rtlCol="0">
            <a:spAutoFit/>
          </a:bodyPr>
          <a:lstStyle/>
          <a:p>
            <a:pPr marL="91440" indent="-182880">
              <a:buFont typeface="+mj-lt"/>
              <a:buAutoNum type="arabicPeriod"/>
            </a:pPr>
            <a:r>
              <a:rPr lang="en-US" sz="1100">
                <a:latin typeface="Toyota Type" panose="020B0602020202020204" pitchFamily="34" charset="0"/>
                <a:cs typeface="Toyota Type" panose="020B0602020202020204" pitchFamily="34" charset="0"/>
              </a:rPr>
              <a:t>Why</a:t>
            </a:r>
            <a:r>
              <a:rPr lang="el-GR" sz="1100">
                <a:latin typeface="Toyota Type" panose="020B0602020202020204" pitchFamily="34" charset="0"/>
                <a:cs typeface="Toyota Type" panose="020B0602020202020204" pitchFamily="34" charset="0"/>
              </a:rPr>
              <a:t> &amp; </a:t>
            </a:r>
            <a:r>
              <a:rPr lang="en-US" sz="1100">
                <a:latin typeface="Toyota Type" panose="020B0602020202020204" pitchFamily="34" charset="0"/>
                <a:cs typeface="Toyota Type" panose="020B0602020202020204" pitchFamily="34" charset="0"/>
              </a:rPr>
              <a:t>How</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1 - Freq</a:t>
            </a:r>
          </a:p>
          <a:p>
            <a:pPr marL="91440" indent="-182880">
              <a:buFont typeface="+mj-lt"/>
              <a:buAutoNum type="arabicPeriod"/>
            </a:pPr>
            <a:r>
              <a:rPr lang="en-US" sz="1100">
                <a:latin typeface="Toyota Type" panose="020B0602020202020204" pitchFamily="34" charset="0"/>
                <a:cs typeface="Toyota Type" panose="020B0602020202020204" pitchFamily="34" charset="0"/>
              </a:rPr>
              <a:t>Classification 2 – ML</a:t>
            </a:r>
          </a:p>
          <a:p>
            <a:pPr marL="91440" indent="-182880">
              <a:buFont typeface="+mj-lt"/>
              <a:buAutoNum type="arabicPeriod"/>
            </a:pPr>
            <a:r>
              <a:rPr lang="en-US" sz="1100">
                <a:latin typeface="Toyota Type" panose="020B0602020202020204" pitchFamily="34" charset="0"/>
                <a:cs typeface="Toyota Type" panose="020B0602020202020204" pitchFamily="34" charset="0"/>
              </a:rPr>
              <a:t>Comparison of Methods</a:t>
            </a:r>
          </a:p>
          <a:p>
            <a:pPr marL="91440" indent="-182880">
              <a:buFont typeface="+mj-lt"/>
              <a:buAutoNum type="arabicPeriod"/>
            </a:pPr>
            <a:r>
              <a:rPr lang="en-US" sz="1200" i="1">
                <a:solidFill>
                  <a:srgbClr val="FF2600"/>
                </a:solidFill>
                <a:latin typeface="Toyota Type" panose="020B0602020202020204" pitchFamily="34" charset="0"/>
                <a:cs typeface="Toyota Type" panose="020B0602020202020204" pitchFamily="34" charset="0"/>
              </a:rPr>
              <a:t>Results</a:t>
            </a:r>
            <a:endParaRPr lang="en-GB" sz="1100" i="1">
              <a:solidFill>
                <a:srgbClr val="FF2600"/>
              </a:solidFill>
              <a:latin typeface="Toyota Type" panose="020B0602020202020204" pitchFamily="34" charset="0"/>
              <a:cs typeface="Toyota Type" panose="020B0602020202020204" pitchFamily="34" charset="0"/>
            </a:endParaRPr>
          </a:p>
        </p:txBody>
      </p:sp>
      <p:cxnSp>
        <p:nvCxnSpPr>
          <p:cNvPr id="56" name="Straight Connector 55">
            <a:extLst>
              <a:ext uri="{FF2B5EF4-FFF2-40B4-BE49-F238E27FC236}">
                <a16:creationId xmlns:a16="http://schemas.microsoft.com/office/drawing/2014/main" id="{2E06D891-48DA-4C94-A59B-5FBEAFA69F30}"/>
              </a:ext>
            </a:extLst>
          </p:cNvPr>
          <p:cNvCxnSpPr>
            <a:cxnSpLocks/>
          </p:cNvCxnSpPr>
          <p:nvPr/>
        </p:nvCxnSpPr>
        <p:spPr bwMode="auto">
          <a:xfrm>
            <a:off x="201810" y="950619"/>
            <a:ext cx="502697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7" name="Rectangle 2">
            <a:extLst>
              <a:ext uri="{FF2B5EF4-FFF2-40B4-BE49-F238E27FC236}">
                <a16:creationId xmlns:a16="http://schemas.microsoft.com/office/drawing/2014/main" id="{298610F6-8D2A-48B2-9B91-9A5C51AFAC2C}"/>
              </a:ext>
            </a:extLst>
          </p:cNvPr>
          <p:cNvSpPr txBox="1">
            <a:spLocks noChangeArrowheads="1"/>
          </p:cNvSpPr>
          <p:nvPr/>
        </p:nvSpPr>
        <p:spPr>
          <a:xfrm>
            <a:off x="295927" y="316888"/>
            <a:ext cx="6721731" cy="580150"/>
          </a:xfrm>
          <a:prstGeom prst="rect">
            <a:avLst/>
          </a:prstGeom>
        </p:spPr>
        <p:txBody>
          <a:bodyPr anchor="ctr"/>
          <a:lstStyle>
            <a:lvl1pPr algn="l" rtl="0" eaLnBrk="0" fontAlgn="base" hangingPunct="0">
              <a:spcBef>
                <a:spcPct val="0"/>
              </a:spcBef>
              <a:spcAft>
                <a:spcPct val="0"/>
              </a:spcAft>
              <a:defRPr sz="3200" b="1">
                <a:solidFill>
                  <a:schemeClr val="tx1"/>
                </a:solidFill>
                <a:latin typeface="+mj-lt"/>
                <a:ea typeface="+mj-ea"/>
                <a:cs typeface="ＭＳ Ｐゴシック" charset="0"/>
              </a:defRPr>
            </a:lvl1pPr>
            <a:lvl2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3200" b="1">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3200" b="1">
                <a:solidFill>
                  <a:schemeClr val="tx1"/>
                </a:solidFill>
                <a:latin typeface="Arial" charset="0"/>
                <a:ea typeface="ＭＳ Ｐゴシック" charset="0"/>
              </a:defRPr>
            </a:lvl6pPr>
            <a:lvl7pPr marL="914400" algn="l" rtl="0" fontAlgn="base">
              <a:spcBef>
                <a:spcPct val="0"/>
              </a:spcBef>
              <a:spcAft>
                <a:spcPct val="0"/>
              </a:spcAft>
              <a:defRPr sz="3200" b="1">
                <a:solidFill>
                  <a:schemeClr val="tx1"/>
                </a:solidFill>
                <a:latin typeface="Arial" charset="0"/>
                <a:ea typeface="ＭＳ Ｐゴシック" charset="0"/>
              </a:defRPr>
            </a:lvl7pPr>
            <a:lvl8pPr marL="1371600" algn="l" rtl="0" fontAlgn="base">
              <a:spcBef>
                <a:spcPct val="0"/>
              </a:spcBef>
              <a:spcAft>
                <a:spcPct val="0"/>
              </a:spcAft>
              <a:defRPr sz="3200" b="1">
                <a:solidFill>
                  <a:schemeClr val="tx1"/>
                </a:solidFill>
                <a:latin typeface="Arial" charset="0"/>
                <a:ea typeface="ＭＳ Ｐゴシック" charset="0"/>
              </a:defRPr>
            </a:lvl8pPr>
            <a:lvl9pPr marL="1828800" algn="l" rtl="0" fontAlgn="base">
              <a:spcBef>
                <a:spcPct val="0"/>
              </a:spcBef>
              <a:spcAft>
                <a:spcPct val="0"/>
              </a:spcAft>
              <a:defRPr sz="3200" b="1">
                <a:solidFill>
                  <a:schemeClr val="tx1"/>
                </a:solidFill>
                <a:latin typeface="Arial" charset="0"/>
                <a:ea typeface="ＭＳ Ｐゴシック" charset="0"/>
              </a:defRPr>
            </a:lvl9pPr>
          </a:lstStyle>
          <a:p>
            <a:pPr eaLnBrk="1" hangingPunct="1">
              <a:defRPr/>
            </a:pPr>
            <a:r>
              <a:rPr lang="en-US" sz="2400" kern="0" noProof="1">
                <a:latin typeface="Toyota Type" panose="020B0602020202020204" pitchFamily="34" charset="0"/>
                <a:cs typeface="Toyota Type" panose="020B0602020202020204" pitchFamily="34" charset="0"/>
              </a:rPr>
              <a:t>1. Research Mapping</a:t>
            </a:r>
            <a:br>
              <a:rPr lang="en-US" sz="2400" kern="0" noProof="1">
                <a:latin typeface="Toyota Type" panose="020B0602020202020204" pitchFamily="34" charset="0"/>
                <a:cs typeface="Toyota Type" panose="020B0602020202020204" pitchFamily="34" charset="0"/>
              </a:rPr>
            </a:br>
            <a:r>
              <a:rPr lang="en-US" sz="1400" b="0" dirty="0">
                <a:latin typeface="Toyota Type" panose="020B0602020202020204" pitchFamily="34" charset="0"/>
                <a:cs typeface="Toyota Type" panose="020B0602020202020204" pitchFamily="34" charset="0"/>
              </a:rPr>
              <a:t>Results – </a:t>
            </a:r>
            <a:r>
              <a:rPr lang="en-US" sz="1400" b="0" i="1" dirty="0">
                <a:latin typeface="Toyota Type" panose="020B0602020202020204" pitchFamily="34" charset="0"/>
                <a:cs typeface="Toyota Type" panose="020B0602020202020204" pitchFamily="34" charset="0"/>
              </a:rPr>
              <a:t>[ GaN vs SiC ] (2)</a:t>
            </a:r>
            <a:endParaRPr lang="en-GB" sz="1400" b="0" i="1" kern="0" noProof="1">
              <a:latin typeface="Toyota Type" panose="020B0602020202020204" pitchFamily="34" charset="0"/>
              <a:cs typeface="Toyota Type" panose="020B0602020202020204" pitchFamily="34" charset="0"/>
            </a:endParaRPr>
          </a:p>
        </p:txBody>
      </p:sp>
      <p:sp>
        <p:nvSpPr>
          <p:cNvPr id="62" name="TextBox 61">
            <a:extLst>
              <a:ext uri="{FF2B5EF4-FFF2-40B4-BE49-F238E27FC236}">
                <a16:creationId xmlns:a16="http://schemas.microsoft.com/office/drawing/2014/main" id="{1F7B2979-8511-467F-8420-7FA996C6D3F1}"/>
              </a:ext>
            </a:extLst>
          </p:cNvPr>
          <p:cNvSpPr txBox="1"/>
          <p:nvPr/>
        </p:nvSpPr>
        <p:spPr>
          <a:xfrm>
            <a:off x="3319572" y="1921534"/>
            <a:ext cx="2706860" cy="1415772"/>
          </a:xfrm>
          <a:prstGeom prst="rect">
            <a:avLst/>
          </a:prstGeom>
          <a:noFill/>
        </p:spPr>
        <p:txBody>
          <a:bodyPr wrap="square" rtlCol="0">
            <a:spAutoFit/>
          </a:bodyPr>
          <a:lstStyle/>
          <a:p>
            <a:r>
              <a:rPr lang="en-US" sz="1400" u="sng" dirty="0">
                <a:latin typeface="Toyota Type" panose="020B0602020202020204" pitchFamily="34" charset="0"/>
                <a:cs typeface="Toyota Type" panose="020B0602020202020204" pitchFamily="34" charset="0"/>
              </a:rPr>
              <a:t>Globally</a:t>
            </a:r>
            <a:r>
              <a:rPr lang="en-US" sz="1400" dirty="0">
                <a:latin typeface="Toyota Type" panose="020B0602020202020204" pitchFamily="34" charset="0"/>
                <a:cs typeface="Toyota Type" panose="020B0602020202020204" pitchFamily="34" charset="0"/>
              </a:rPr>
              <a:t>:</a:t>
            </a:r>
            <a:endParaRPr lang="el-GR" sz="1400" dirty="0">
              <a:latin typeface="Toyota Type" panose="020B0602020202020204" pitchFamily="34" charset="0"/>
              <a:cs typeface="Toyota Type" panose="020B0602020202020204" pitchFamily="34" charset="0"/>
            </a:endParaRPr>
          </a:p>
          <a:p>
            <a:pPr marL="171450" indent="-171450">
              <a:buFont typeface="Arial" panose="020B0604020202020204" pitchFamily="34" charset="0"/>
              <a:buChar char="•"/>
            </a:pPr>
            <a:endParaRPr lang="el-GR" sz="1200" dirty="0">
              <a:latin typeface="Toyota Type" panose="020B0602020202020204" pitchFamily="34" charset="0"/>
              <a:cs typeface="Toyota Type" panose="020B0602020202020204" pitchFamily="34" charset="0"/>
            </a:endParaRPr>
          </a:p>
          <a:p>
            <a:pPr marL="171450" indent="-171450">
              <a:buFont typeface="Arial" panose="020B0604020202020204" pitchFamily="34" charset="0"/>
              <a:buChar char="•"/>
            </a:pPr>
            <a:r>
              <a:rPr lang="en-US" sz="1200" b="1" dirty="0">
                <a:latin typeface="Toyota Type" panose="020B0602020202020204" pitchFamily="34" charset="0"/>
                <a:cs typeface="Toyota Type" panose="020B0602020202020204" pitchFamily="34" charset="0"/>
              </a:rPr>
              <a:t>North America </a:t>
            </a:r>
            <a:r>
              <a:rPr lang="en-US" sz="1200" dirty="0">
                <a:latin typeface="Toyota Type" panose="020B0602020202020204" pitchFamily="34" charset="0"/>
                <a:cs typeface="Toyota Type" panose="020B0602020202020204" pitchFamily="34" charset="0"/>
              </a:rPr>
              <a:t>focuses more on </a:t>
            </a:r>
            <a:r>
              <a:rPr lang="en-US" sz="1200" b="1" dirty="0">
                <a:latin typeface="Toyota Type" panose="020B0602020202020204" pitchFamily="34" charset="0"/>
                <a:cs typeface="Toyota Type" panose="020B0602020202020204" pitchFamily="34" charset="0"/>
              </a:rPr>
              <a:t>SiC</a:t>
            </a:r>
            <a:r>
              <a:rPr lang="en-US" sz="1200" dirty="0">
                <a:latin typeface="Toyota Type" panose="020B0602020202020204" pitchFamily="34" charset="0"/>
                <a:cs typeface="Toyota Type" panose="020B0602020202020204" pitchFamily="34" charset="0"/>
              </a:rPr>
              <a:t> Technology lately</a:t>
            </a:r>
            <a:br>
              <a:rPr lang="en-US" sz="1200" dirty="0">
                <a:latin typeface="Toyota Type" panose="020B0602020202020204" pitchFamily="34" charset="0"/>
                <a:cs typeface="Toyota Type" panose="020B0602020202020204" pitchFamily="34" charset="0"/>
              </a:rPr>
            </a:br>
            <a:endParaRPr lang="en-US" sz="1200" b="1" dirty="0">
              <a:latin typeface="Toyota Type" panose="020B0602020202020204" pitchFamily="34" charset="0"/>
              <a:cs typeface="Toyota Type" panose="020B0602020202020204" pitchFamily="34" charset="0"/>
            </a:endParaRPr>
          </a:p>
          <a:p>
            <a:pPr marL="171450" indent="-171450">
              <a:buFont typeface="Arial" panose="020B0604020202020204" pitchFamily="34" charset="0"/>
              <a:buChar char="•"/>
            </a:pPr>
            <a:r>
              <a:rPr lang="en-US" sz="1200" b="1" dirty="0">
                <a:latin typeface="Toyota Type" panose="020B0602020202020204" pitchFamily="34" charset="0"/>
                <a:cs typeface="Toyota Type" panose="020B0602020202020204" pitchFamily="34" charset="0"/>
              </a:rPr>
              <a:t>Asia is the largest</a:t>
            </a:r>
            <a:r>
              <a:rPr lang="en-US" sz="1200" dirty="0">
                <a:latin typeface="Toyota Type" panose="020B0602020202020204" pitchFamily="34" charset="0"/>
                <a:cs typeface="Toyota Type" panose="020B0602020202020204" pitchFamily="34" charset="0"/>
              </a:rPr>
              <a:t> contributor with </a:t>
            </a:r>
            <a:r>
              <a:rPr lang="el-GR" sz="1200" dirty="0">
                <a:latin typeface="Toyota Type" panose="020B0602020202020204" pitchFamily="34" charset="0"/>
                <a:cs typeface="Toyota Type" panose="020B0602020202020204" pitchFamily="34" charset="0"/>
              </a:rPr>
              <a:t>39</a:t>
            </a:r>
            <a:r>
              <a:rPr lang="en-US" sz="1200" dirty="0">
                <a:latin typeface="Toyota Type" panose="020B0602020202020204" pitchFamily="34" charset="0"/>
                <a:cs typeface="Toyota Type" panose="020B0602020202020204" pitchFamily="34" charset="0"/>
              </a:rPr>
              <a:t>% of GaN/SiC research.</a:t>
            </a:r>
            <a:endParaRPr lang="en-GB" sz="1200" dirty="0">
              <a:latin typeface="Toyota Type" panose="020B0602020202020204" pitchFamily="34" charset="0"/>
              <a:cs typeface="Toyota Type" panose="020B0602020202020204" pitchFamily="34" charset="0"/>
            </a:endParaRPr>
          </a:p>
        </p:txBody>
      </p:sp>
      <p:pic>
        <p:nvPicPr>
          <p:cNvPr id="3" name="Picture 2">
            <a:extLst>
              <a:ext uri="{FF2B5EF4-FFF2-40B4-BE49-F238E27FC236}">
                <a16:creationId xmlns:a16="http://schemas.microsoft.com/office/drawing/2014/main" id="{64E0D73A-8768-467D-9647-446A7FC9D0B3}"/>
              </a:ext>
            </a:extLst>
          </p:cNvPr>
          <p:cNvPicPr>
            <a:picLocks noChangeAspect="1"/>
          </p:cNvPicPr>
          <p:nvPr/>
        </p:nvPicPr>
        <p:blipFill rotWithShape="1">
          <a:blip r:embed="rId3"/>
          <a:srcRect l="11111" t="11264" r="30397" b="14011"/>
          <a:stretch/>
        </p:blipFill>
        <p:spPr>
          <a:xfrm>
            <a:off x="208843" y="1097185"/>
            <a:ext cx="3019095" cy="2089198"/>
          </a:xfrm>
          <a:prstGeom prst="rect">
            <a:avLst/>
          </a:prstGeom>
          <a:ln>
            <a:solidFill>
              <a:schemeClr val="tx1"/>
            </a:solidFill>
          </a:ln>
        </p:spPr>
      </p:pic>
      <p:pic>
        <p:nvPicPr>
          <p:cNvPr id="8" name="Picture 7">
            <a:extLst>
              <a:ext uri="{FF2B5EF4-FFF2-40B4-BE49-F238E27FC236}">
                <a16:creationId xmlns:a16="http://schemas.microsoft.com/office/drawing/2014/main" id="{C95A7527-359D-4181-8431-9DC2CD272137}"/>
              </a:ext>
            </a:extLst>
          </p:cNvPr>
          <p:cNvPicPr>
            <a:picLocks noChangeAspect="1"/>
          </p:cNvPicPr>
          <p:nvPr/>
        </p:nvPicPr>
        <p:blipFill rotWithShape="1">
          <a:blip r:embed="rId4"/>
          <a:srcRect l="10211" t="11332" r="29753" b="6749"/>
          <a:stretch/>
        </p:blipFill>
        <p:spPr>
          <a:xfrm>
            <a:off x="6125686" y="2120329"/>
            <a:ext cx="2817091" cy="2082098"/>
          </a:xfrm>
          <a:prstGeom prst="rect">
            <a:avLst/>
          </a:prstGeom>
          <a:ln>
            <a:solidFill>
              <a:schemeClr val="tx1"/>
            </a:solidFill>
          </a:ln>
        </p:spPr>
      </p:pic>
      <p:sp>
        <p:nvSpPr>
          <p:cNvPr id="27" name="TextBox 26">
            <a:extLst>
              <a:ext uri="{FF2B5EF4-FFF2-40B4-BE49-F238E27FC236}">
                <a16:creationId xmlns:a16="http://schemas.microsoft.com/office/drawing/2014/main" id="{9F14214D-FE92-42A3-AAB6-B900353F4B3D}"/>
              </a:ext>
            </a:extLst>
          </p:cNvPr>
          <p:cNvSpPr txBox="1"/>
          <p:nvPr/>
        </p:nvSpPr>
        <p:spPr>
          <a:xfrm>
            <a:off x="172335" y="3365628"/>
            <a:ext cx="4940685" cy="861774"/>
          </a:xfrm>
          <a:prstGeom prst="rect">
            <a:avLst/>
          </a:prstGeom>
          <a:noFill/>
        </p:spPr>
        <p:txBody>
          <a:bodyPr wrap="square" rtlCol="0">
            <a:spAutoFit/>
          </a:bodyPr>
          <a:lstStyle/>
          <a:p>
            <a:r>
              <a:rPr lang="en-US" sz="1400" u="sng" dirty="0">
                <a:latin typeface="Toyota Type" panose="020B0602020202020204" pitchFamily="34" charset="0"/>
                <a:cs typeface="Toyota Type" panose="020B0602020202020204" pitchFamily="34" charset="0"/>
              </a:rPr>
              <a:t>In Europe</a:t>
            </a:r>
            <a:r>
              <a:rPr lang="en-US" sz="1400" dirty="0">
                <a:latin typeface="Toyota Type" panose="020B0602020202020204" pitchFamily="34" charset="0"/>
                <a:cs typeface="Toyota Type" panose="020B0602020202020204" pitchFamily="34" charset="0"/>
              </a:rPr>
              <a:t>:</a:t>
            </a:r>
            <a:endParaRPr lang="el-GR" sz="1400" dirty="0">
              <a:latin typeface="Toyota Type" panose="020B0602020202020204" pitchFamily="34" charset="0"/>
              <a:cs typeface="Toyota Type" panose="020B0602020202020204" pitchFamily="34" charset="0"/>
            </a:endParaRPr>
          </a:p>
          <a:p>
            <a:pPr marL="171450" indent="-171450">
              <a:buFont typeface="Arial" panose="020B0604020202020204" pitchFamily="34" charset="0"/>
              <a:buChar char="•"/>
            </a:pPr>
            <a:r>
              <a:rPr lang="en-US" sz="1200" dirty="0">
                <a:latin typeface="Toyota Type" panose="020B0602020202020204" pitchFamily="34" charset="0"/>
                <a:cs typeface="Toyota Type" panose="020B0602020202020204" pitchFamily="34" charset="0"/>
              </a:rPr>
              <a:t>On average, </a:t>
            </a:r>
            <a:r>
              <a:rPr lang="en-US" sz="1200" dirty="0">
                <a:solidFill>
                  <a:srgbClr val="FF2600"/>
                </a:solidFill>
                <a:latin typeface="Toyota Type" panose="020B0602020202020204" pitchFamily="34" charset="0"/>
                <a:cs typeface="Toyota Type" panose="020B0602020202020204" pitchFamily="34" charset="0"/>
              </a:rPr>
              <a:t>38 SiC papers / year</a:t>
            </a:r>
            <a:r>
              <a:rPr lang="en-US" sz="1200" dirty="0">
                <a:latin typeface="Toyota Type" panose="020B0602020202020204" pitchFamily="34" charset="0"/>
                <a:cs typeface="Toyota Type" panose="020B0602020202020204" pitchFamily="34" charset="0"/>
              </a:rPr>
              <a:t> the past 3Y</a:t>
            </a:r>
            <a:endParaRPr lang="en-US" sz="1200" b="1" dirty="0">
              <a:latin typeface="Toyota Type" panose="020B0602020202020204" pitchFamily="34" charset="0"/>
              <a:cs typeface="Toyota Type" panose="020B0602020202020204" pitchFamily="34" charset="0"/>
            </a:endParaRPr>
          </a:p>
          <a:p>
            <a:pPr marL="171450" indent="-171450">
              <a:buFont typeface="Arial" panose="020B0604020202020204" pitchFamily="34" charset="0"/>
              <a:buChar char="•"/>
            </a:pPr>
            <a:r>
              <a:rPr lang="en-US" sz="1200" dirty="0">
                <a:latin typeface="Toyota Type" panose="020B0602020202020204" pitchFamily="34" charset="0"/>
                <a:cs typeface="Toyota Type" panose="020B0602020202020204" pitchFamily="34" charset="0"/>
              </a:rPr>
              <a:t>On average, </a:t>
            </a:r>
            <a:r>
              <a:rPr lang="en-US" sz="1200" dirty="0">
                <a:solidFill>
                  <a:srgbClr val="FF2600"/>
                </a:solidFill>
                <a:latin typeface="Toyota Type" panose="020B0602020202020204" pitchFamily="34" charset="0"/>
                <a:cs typeface="Toyota Type" panose="020B0602020202020204" pitchFamily="34" charset="0"/>
              </a:rPr>
              <a:t>41 GaN papers / year </a:t>
            </a:r>
            <a:r>
              <a:rPr lang="en-US" sz="1200" dirty="0">
                <a:latin typeface="Toyota Type" panose="020B0602020202020204" pitchFamily="34" charset="0"/>
                <a:cs typeface="Toyota Type" panose="020B0602020202020204" pitchFamily="34" charset="0"/>
              </a:rPr>
              <a:t>the past 3Y </a:t>
            </a:r>
          </a:p>
          <a:p>
            <a:pPr marL="171450" indent="-171450">
              <a:buFont typeface="Arial" panose="020B0604020202020204" pitchFamily="34" charset="0"/>
              <a:buChar char="•"/>
            </a:pPr>
            <a:r>
              <a:rPr lang="en-US" sz="1200" b="1" dirty="0">
                <a:latin typeface="Toyota Type" panose="020B0602020202020204" pitchFamily="34" charset="0"/>
                <a:cs typeface="Toyota Type" panose="020B0602020202020204" pitchFamily="34" charset="0"/>
              </a:rPr>
              <a:t>Europe</a:t>
            </a:r>
            <a:r>
              <a:rPr lang="en-US" sz="1200" dirty="0">
                <a:latin typeface="Toyota Type" panose="020B0602020202020204" pitchFamily="34" charset="0"/>
                <a:cs typeface="Toyota Type" panose="020B0602020202020204" pitchFamily="34" charset="0"/>
              </a:rPr>
              <a:t> develops ~</a:t>
            </a:r>
            <a:r>
              <a:rPr lang="el-GR" sz="1200" dirty="0">
                <a:latin typeface="Toyota Type" panose="020B0602020202020204" pitchFamily="34" charset="0"/>
                <a:cs typeface="Toyota Type" panose="020B0602020202020204" pitchFamily="34" charset="0"/>
              </a:rPr>
              <a:t>24</a:t>
            </a:r>
            <a:r>
              <a:rPr lang="en-US" sz="1200" dirty="0">
                <a:latin typeface="Toyota Type" panose="020B0602020202020204" pitchFamily="34" charset="0"/>
                <a:cs typeface="Toyota Type" panose="020B0602020202020204" pitchFamily="34" charset="0"/>
              </a:rPr>
              <a:t>% of GaN &amp; SiC papers</a:t>
            </a:r>
            <a:r>
              <a:rPr lang="el-GR" sz="1200" dirty="0">
                <a:latin typeface="Toyota Type" panose="020B0602020202020204" pitchFamily="34" charset="0"/>
                <a:cs typeface="Toyota Type" panose="020B0602020202020204" pitchFamily="34" charset="0"/>
              </a:rPr>
              <a:t> (</a:t>
            </a:r>
            <a:r>
              <a:rPr lang="el-GR" sz="1200" b="1" dirty="0">
                <a:latin typeface="Toyota Type" panose="020B0602020202020204" pitchFamily="34" charset="0"/>
                <a:cs typeface="Toyota Type" panose="020B0602020202020204" pitchFamily="34" charset="0"/>
              </a:rPr>
              <a:t>3</a:t>
            </a:r>
            <a:r>
              <a:rPr lang="en-US" sz="1200" b="1" baseline="30000" dirty="0">
                <a:latin typeface="Toyota Type" panose="020B0602020202020204" pitchFamily="34" charset="0"/>
                <a:cs typeface="Toyota Type" panose="020B0602020202020204" pitchFamily="34" charset="0"/>
              </a:rPr>
              <a:t>rd. </a:t>
            </a:r>
            <a:r>
              <a:rPr lang="en-US" sz="1200" b="1" dirty="0">
                <a:latin typeface="Toyota Type" panose="020B0602020202020204" pitchFamily="34" charset="0"/>
                <a:cs typeface="Toyota Type" panose="020B0602020202020204" pitchFamily="34" charset="0"/>
              </a:rPr>
              <a:t>worldwide</a:t>
            </a:r>
            <a:r>
              <a:rPr lang="en-US" sz="1200" dirty="0">
                <a:latin typeface="Toyota Type" panose="020B0602020202020204" pitchFamily="34" charset="0"/>
                <a:cs typeface="Toyota Type" panose="020B0602020202020204" pitchFamily="34" charset="0"/>
              </a:rPr>
              <a:t>)</a:t>
            </a:r>
          </a:p>
        </p:txBody>
      </p:sp>
      <p:sp>
        <p:nvSpPr>
          <p:cNvPr id="9" name="TextBox 8">
            <a:extLst>
              <a:ext uri="{FF2B5EF4-FFF2-40B4-BE49-F238E27FC236}">
                <a16:creationId xmlns:a16="http://schemas.microsoft.com/office/drawing/2014/main" id="{28994ACA-E006-479C-84E6-28884AB99AD5}"/>
              </a:ext>
            </a:extLst>
          </p:cNvPr>
          <p:cNvSpPr txBox="1"/>
          <p:nvPr/>
        </p:nvSpPr>
        <p:spPr>
          <a:xfrm>
            <a:off x="7079572" y="2380676"/>
            <a:ext cx="1372492" cy="307777"/>
          </a:xfrm>
          <a:prstGeom prst="rect">
            <a:avLst/>
          </a:prstGeom>
          <a:noFill/>
        </p:spPr>
        <p:txBody>
          <a:bodyPr wrap="none" rtlCol="0">
            <a:spAutoFit/>
          </a:bodyPr>
          <a:lstStyle/>
          <a:p>
            <a:r>
              <a:rPr lang="en-US" sz="1400" i="1" u="sng">
                <a:latin typeface="Toyota Type" panose="020B0602020202020204" pitchFamily="34" charset="0"/>
                <a:cs typeface="Toyota Type" panose="020B0602020202020204" pitchFamily="34" charset="0"/>
              </a:rPr>
              <a:t>Filter : Europe</a:t>
            </a:r>
            <a:endParaRPr lang="en-GB" sz="1400" i="1" u="sng">
              <a:latin typeface="Toyota Type" panose="020B0602020202020204" pitchFamily="34" charset="0"/>
              <a:cs typeface="Toyota Type" panose="020B0602020202020204" pitchFamily="34" charset="0"/>
            </a:endParaRPr>
          </a:p>
        </p:txBody>
      </p:sp>
      <p:pic>
        <p:nvPicPr>
          <p:cNvPr id="12" name="Picture 11">
            <a:extLst>
              <a:ext uri="{FF2B5EF4-FFF2-40B4-BE49-F238E27FC236}">
                <a16:creationId xmlns:a16="http://schemas.microsoft.com/office/drawing/2014/main" id="{EB1E8B79-06E2-40CB-BA08-98A5FDEE2EB8}"/>
              </a:ext>
            </a:extLst>
          </p:cNvPr>
          <p:cNvPicPr>
            <a:picLocks noChangeAspect="1"/>
          </p:cNvPicPr>
          <p:nvPr/>
        </p:nvPicPr>
        <p:blipFill rotWithShape="1">
          <a:blip r:embed="rId5"/>
          <a:srcRect l="6685" t="11708" r="33880" b="9448"/>
          <a:stretch/>
        </p:blipFill>
        <p:spPr>
          <a:xfrm>
            <a:off x="4692726" y="636507"/>
            <a:ext cx="1731670" cy="1244302"/>
          </a:xfrm>
          <a:prstGeom prst="rect">
            <a:avLst/>
          </a:prstGeom>
          <a:ln>
            <a:solidFill>
              <a:schemeClr val="tx1"/>
            </a:solidFill>
          </a:ln>
        </p:spPr>
      </p:pic>
      <p:sp>
        <p:nvSpPr>
          <p:cNvPr id="13" name="Oval 12">
            <a:extLst>
              <a:ext uri="{FF2B5EF4-FFF2-40B4-BE49-F238E27FC236}">
                <a16:creationId xmlns:a16="http://schemas.microsoft.com/office/drawing/2014/main" id="{F3F044E6-9B31-4C33-830B-48087B49601E}"/>
              </a:ext>
            </a:extLst>
          </p:cNvPr>
          <p:cNvSpPr/>
          <p:nvPr/>
        </p:nvSpPr>
        <p:spPr bwMode="auto">
          <a:xfrm>
            <a:off x="5641658" y="931069"/>
            <a:ext cx="881654" cy="529147"/>
          </a:xfrm>
          <a:prstGeom prst="ellipse">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2" name="Oval 31">
            <a:extLst>
              <a:ext uri="{FF2B5EF4-FFF2-40B4-BE49-F238E27FC236}">
                <a16:creationId xmlns:a16="http://schemas.microsoft.com/office/drawing/2014/main" id="{8A8545C1-A5DE-4D2A-BA54-2109A78EBA63}"/>
              </a:ext>
            </a:extLst>
          </p:cNvPr>
          <p:cNvSpPr/>
          <p:nvPr/>
        </p:nvSpPr>
        <p:spPr bwMode="auto">
          <a:xfrm>
            <a:off x="1640771" y="1576990"/>
            <a:ext cx="662400" cy="246851"/>
          </a:xfrm>
          <a:prstGeom prst="ellipse">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3" name="Oval 32">
            <a:extLst>
              <a:ext uri="{FF2B5EF4-FFF2-40B4-BE49-F238E27FC236}">
                <a16:creationId xmlns:a16="http://schemas.microsoft.com/office/drawing/2014/main" id="{B59EE953-0ACE-48BD-818D-8FF80304334E}"/>
              </a:ext>
            </a:extLst>
          </p:cNvPr>
          <p:cNvSpPr/>
          <p:nvPr/>
        </p:nvSpPr>
        <p:spPr bwMode="auto">
          <a:xfrm>
            <a:off x="192965" y="1672240"/>
            <a:ext cx="662400" cy="246851"/>
          </a:xfrm>
          <a:prstGeom prst="ellipse">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4" name="Oval 33">
            <a:extLst>
              <a:ext uri="{FF2B5EF4-FFF2-40B4-BE49-F238E27FC236}">
                <a16:creationId xmlns:a16="http://schemas.microsoft.com/office/drawing/2014/main" id="{9A29268E-F10D-4C37-B5E7-CD4CFD7E4F08}"/>
              </a:ext>
            </a:extLst>
          </p:cNvPr>
          <p:cNvSpPr/>
          <p:nvPr/>
        </p:nvSpPr>
        <p:spPr bwMode="auto">
          <a:xfrm>
            <a:off x="8153960" y="2919838"/>
            <a:ext cx="662400" cy="437313"/>
          </a:xfrm>
          <a:prstGeom prst="ellipse">
            <a:avLst/>
          </a:prstGeom>
          <a:noFill/>
          <a:ln w="19050"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Times" charset="0"/>
              <a:ea typeface="ＭＳ Ｐゴシック" charset="0"/>
            </a:endParaRPr>
          </a:p>
        </p:txBody>
      </p:sp>
      <p:sp>
        <p:nvSpPr>
          <p:cNvPr id="36" name="TextBox 35">
            <a:extLst>
              <a:ext uri="{FF2B5EF4-FFF2-40B4-BE49-F238E27FC236}">
                <a16:creationId xmlns:a16="http://schemas.microsoft.com/office/drawing/2014/main" id="{13CF6453-763E-430B-B5D8-96358359AB87}"/>
              </a:ext>
            </a:extLst>
          </p:cNvPr>
          <p:cNvSpPr txBox="1"/>
          <p:nvPr/>
        </p:nvSpPr>
        <p:spPr>
          <a:xfrm>
            <a:off x="4677440" y="380734"/>
            <a:ext cx="1736373" cy="276999"/>
          </a:xfrm>
          <a:prstGeom prst="rect">
            <a:avLst/>
          </a:prstGeom>
          <a:solidFill>
            <a:schemeClr val="bg1"/>
          </a:solidFill>
        </p:spPr>
        <p:txBody>
          <a:bodyPr wrap="none" rtlCol="0">
            <a:spAutoFit/>
          </a:bodyPr>
          <a:lstStyle/>
          <a:p>
            <a:r>
              <a:rPr lang="en-US" sz="1200" i="1" u="sng">
                <a:latin typeface="Toyota Type" panose="020B0602020202020204" pitchFamily="34" charset="0"/>
                <a:cs typeface="Toyota Type" panose="020B0602020202020204" pitchFamily="34" charset="0"/>
              </a:rPr>
              <a:t>Filter : North America</a:t>
            </a:r>
            <a:endParaRPr lang="en-GB" sz="1400" i="1" u="sng">
              <a:latin typeface="Toyota Type" panose="020B0602020202020204" pitchFamily="34" charset="0"/>
              <a:cs typeface="Toyota Type" panose="020B0602020202020204" pitchFamily="34" charset="0"/>
            </a:endParaRPr>
          </a:p>
        </p:txBody>
      </p:sp>
      <p:cxnSp>
        <p:nvCxnSpPr>
          <p:cNvPr id="15" name="Straight Connector 14">
            <a:extLst>
              <a:ext uri="{FF2B5EF4-FFF2-40B4-BE49-F238E27FC236}">
                <a16:creationId xmlns:a16="http://schemas.microsoft.com/office/drawing/2014/main" id="{17369805-DD80-427E-A931-C38AD4D9393B}"/>
              </a:ext>
            </a:extLst>
          </p:cNvPr>
          <p:cNvCxnSpPr/>
          <p:nvPr/>
        </p:nvCxnSpPr>
        <p:spPr bwMode="auto">
          <a:xfrm>
            <a:off x="2382129" y="3805448"/>
            <a:ext cx="852632" cy="0"/>
          </a:xfrm>
          <a:prstGeom prst="line">
            <a:avLst/>
          </a:prstGeom>
          <a:solidFill>
            <a:schemeClr val="accent1"/>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Connector 37">
            <a:extLst>
              <a:ext uri="{FF2B5EF4-FFF2-40B4-BE49-F238E27FC236}">
                <a16:creationId xmlns:a16="http://schemas.microsoft.com/office/drawing/2014/main" id="{5BF7C0D1-12C8-4766-BAFA-F1353543815D}"/>
              </a:ext>
            </a:extLst>
          </p:cNvPr>
          <p:cNvCxnSpPr/>
          <p:nvPr/>
        </p:nvCxnSpPr>
        <p:spPr bwMode="auto">
          <a:xfrm>
            <a:off x="2488809" y="3988328"/>
            <a:ext cx="852632" cy="0"/>
          </a:xfrm>
          <a:prstGeom prst="line">
            <a:avLst/>
          </a:prstGeom>
          <a:solidFill>
            <a:schemeClr val="accent1"/>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Connector 39">
            <a:extLst>
              <a:ext uri="{FF2B5EF4-FFF2-40B4-BE49-F238E27FC236}">
                <a16:creationId xmlns:a16="http://schemas.microsoft.com/office/drawing/2014/main" id="{BC188009-E3FF-4D82-810E-A33472BBB006}"/>
              </a:ext>
            </a:extLst>
          </p:cNvPr>
          <p:cNvCxnSpPr/>
          <p:nvPr/>
        </p:nvCxnSpPr>
        <p:spPr bwMode="auto">
          <a:xfrm>
            <a:off x="3143186" y="4171208"/>
            <a:ext cx="298842" cy="0"/>
          </a:xfrm>
          <a:prstGeom prst="line">
            <a:avLst/>
          </a:prstGeom>
          <a:solidFill>
            <a:schemeClr val="accent1"/>
          </a:solidFill>
          <a:ln w="9525" cap="flat" cmpd="sng" algn="ctr">
            <a:solidFill>
              <a:srgbClr val="FF2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32094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CF142B"/>
      </a:dk2>
      <a:lt2>
        <a:srgbClr val="C2BFBD"/>
      </a:lt2>
      <a:accent1>
        <a:srgbClr val="666366"/>
      </a:accent1>
      <a:accent2>
        <a:srgbClr val="CFC4B8"/>
      </a:accent2>
      <a:accent3>
        <a:srgbClr val="FFFFFF"/>
      </a:accent3>
      <a:accent4>
        <a:srgbClr val="000000"/>
      </a:accent4>
      <a:accent5>
        <a:srgbClr val="B8B7B8"/>
      </a:accent5>
      <a:accent6>
        <a:srgbClr val="BBB1A6"/>
      </a:accent6>
      <a:hlink>
        <a:srgbClr val="CF142B"/>
      </a:hlink>
      <a:folHlink>
        <a:srgbClr val="0000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rgbClr val="000000"/>
            </a:solidFill>
            <a:effectLst/>
            <a:latin typeface="Times" charset="0"/>
            <a:ea typeface="ＭＳ Ｐゴシック" charset="0"/>
          </a:defRPr>
        </a:defPPr>
      </a:lstStyle>
    </a:lnDef>
  </a:objectDefaults>
  <a:extraClrSchemeLst>
    <a:extraClrScheme>
      <a:clrScheme name="Default Design 1">
        <a:dk1>
          <a:srgbClr val="000000"/>
        </a:dk1>
        <a:lt1>
          <a:srgbClr val="FFFFFF"/>
        </a:lt1>
        <a:dk2>
          <a:srgbClr val="CF142B"/>
        </a:dk2>
        <a:lt2>
          <a:srgbClr val="C2BFBD"/>
        </a:lt2>
        <a:accent1>
          <a:srgbClr val="666366"/>
        </a:accent1>
        <a:accent2>
          <a:srgbClr val="CFC4B8"/>
        </a:accent2>
        <a:accent3>
          <a:srgbClr val="FFFFFF"/>
        </a:accent3>
        <a:accent4>
          <a:srgbClr val="000000"/>
        </a:accent4>
        <a:accent5>
          <a:srgbClr val="B8B7B8"/>
        </a:accent5>
        <a:accent6>
          <a:srgbClr val="BBB1A6"/>
        </a:accent6>
        <a:hlink>
          <a:srgbClr val="CF142B"/>
        </a:hlink>
        <a:folHlink>
          <a:srgbClr val="0000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CF142B"/>
        </a:dk2>
        <a:lt2>
          <a:srgbClr val="C2BFBD"/>
        </a:lt2>
        <a:accent1>
          <a:srgbClr val="29176B"/>
        </a:accent1>
        <a:accent2>
          <a:srgbClr val="4012A6"/>
        </a:accent2>
        <a:accent3>
          <a:srgbClr val="FFFFFF"/>
        </a:accent3>
        <a:accent4>
          <a:srgbClr val="000000"/>
        </a:accent4>
        <a:accent5>
          <a:srgbClr val="ACABBA"/>
        </a:accent5>
        <a:accent6>
          <a:srgbClr val="390F96"/>
        </a:accent6>
        <a:hlink>
          <a:srgbClr val="426BBA"/>
        </a:hlink>
        <a:folHlink>
          <a:srgbClr val="B3C7E3"/>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CF142B"/>
        </a:dk2>
        <a:lt2>
          <a:srgbClr val="C2BFBD"/>
        </a:lt2>
        <a:accent1>
          <a:srgbClr val="00292E"/>
        </a:accent1>
        <a:accent2>
          <a:srgbClr val="005257"/>
        </a:accent2>
        <a:accent3>
          <a:srgbClr val="FFFFFF"/>
        </a:accent3>
        <a:accent4>
          <a:srgbClr val="000000"/>
        </a:accent4>
        <a:accent5>
          <a:srgbClr val="AAACAD"/>
        </a:accent5>
        <a:accent6>
          <a:srgbClr val="00494E"/>
        </a:accent6>
        <a:hlink>
          <a:srgbClr val="61BF1A"/>
        </a:hlink>
        <a:folHlink>
          <a:srgbClr val="C2B50D"/>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CF142B"/>
        </a:dk2>
        <a:lt2>
          <a:srgbClr val="C2BFBD"/>
        </a:lt2>
        <a:accent1>
          <a:srgbClr val="4A4512"/>
        </a:accent1>
        <a:accent2>
          <a:srgbClr val="9E9952"/>
        </a:accent2>
        <a:accent3>
          <a:srgbClr val="FFFFFF"/>
        </a:accent3>
        <a:accent4>
          <a:srgbClr val="000000"/>
        </a:accent4>
        <a:accent5>
          <a:srgbClr val="B1B0AA"/>
        </a:accent5>
        <a:accent6>
          <a:srgbClr val="8F8A49"/>
        </a:accent6>
        <a:hlink>
          <a:srgbClr val="C9C7A6"/>
        </a:hlink>
        <a:folHlink>
          <a:srgbClr val="B3540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7DE967-194D-49D2-9748-A51885386352}">
  <we:reference id="e849ddb8-6bbd-4833-bd4b-59030099d63e" version="1.0.0.0" store="EXCatalog" storeType="EXCatalog"/>
  <we:alternateReferences>
    <we:reference id="WA200000113"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E0D6B825633042B137DB9FD43F3EA6" ma:contentTypeVersion="12" ma:contentTypeDescription="Create a new document." ma:contentTypeScope="" ma:versionID="22936e334653cff2f2663f2a4a8ec061">
  <xsd:schema xmlns:xsd="http://www.w3.org/2001/XMLSchema" xmlns:xs="http://www.w3.org/2001/XMLSchema" xmlns:p="http://schemas.microsoft.com/office/2006/metadata/properties" xmlns:ns2="16aa642f-67f4-41ca-8eef-36d8379bf7f4" xmlns:ns3="a68584bf-e97d-4b6c-b169-9bf3c866461b" targetNamespace="http://schemas.microsoft.com/office/2006/metadata/properties" ma:root="true" ma:fieldsID="0837ec8b038e5abc74d4d6c87b7b9403" ns2:_="" ns3:_="">
    <xsd:import namespace="16aa642f-67f4-41ca-8eef-36d8379bf7f4"/>
    <xsd:import namespace="a68584bf-e97d-4b6c-b169-9bf3c866461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aa642f-67f4-41ca-8eef-36d8379bf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68584bf-e97d-4b6c-b169-9bf3c866461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68584bf-e97d-4b6c-b169-9bf3c866461b">
      <UserInfo>
        <DisplayName>Jietse Melotte (TME)</DisplayName>
        <AccountId>14</AccountId>
        <AccountType/>
      </UserInfo>
      <UserInfo>
        <DisplayName>Ihssane Bzikha (TME)</DisplayName>
        <AccountId>12</AccountId>
        <AccountType/>
      </UserInfo>
      <UserInfo>
        <DisplayName>Victor Van Wymeersch (TME)</DisplayName>
        <AccountId>23</AccountId>
        <AccountType/>
      </UserInfo>
    </SharedWithUsers>
  </documentManagement>
</p:properties>
</file>

<file path=customXml/itemProps1.xml><?xml version="1.0" encoding="utf-8"?>
<ds:datastoreItem xmlns:ds="http://schemas.openxmlformats.org/officeDocument/2006/customXml" ds:itemID="{004C8B4D-B91F-46C5-A5E5-2ABC8248B925}">
  <ds:schemaRefs>
    <ds:schemaRef ds:uri="http://schemas.microsoft.com/sharepoint/v3/contenttype/forms"/>
  </ds:schemaRefs>
</ds:datastoreItem>
</file>

<file path=customXml/itemProps2.xml><?xml version="1.0" encoding="utf-8"?>
<ds:datastoreItem xmlns:ds="http://schemas.openxmlformats.org/officeDocument/2006/customXml" ds:itemID="{AC5E3F7B-8BE9-42D6-9BBA-C5BE007382A4}">
  <ds:schemaRefs>
    <ds:schemaRef ds:uri="16aa642f-67f4-41ca-8eef-36d8379bf7f4"/>
    <ds:schemaRef ds:uri="a68584bf-e97d-4b6c-b169-9bf3c86646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3186233-6440-4D8F-A896-5BF73B59BBEC}">
  <ds:schemaRefs>
    <ds:schemaRef ds:uri="16aa642f-67f4-41ca-8eef-36d8379bf7f4"/>
    <ds:schemaRef ds:uri="a68584bf-e97d-4b6c-b169-9bf3c86646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67</TotalTime>
  <Words>2922</Words>
  <Application>Microsoft Office PowerPoint</Application>
  <PresentationFormat>On-screen Show (16:9)</PresentationFormat>
  <Paragraphs>583</Paragraphs>
  <Slides>19</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MS UI Gothic</vt:lpstr>
      <vt:lpstr>Arial</vt:lpstr>
      <vt:lpstr>Calibri</vt:lpstr>
      <vt:lpstr>Consolas</vt:lpstr>
      <vt:lpstr>Segoe UI</vt:lpstr>
      <vt:lpstr>Times</vt:lpstr>
      <vt:lpstr>Times New Roman</vt:lpstr>
      <vt:lpstr>Toyota Type</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Comments After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PCU technology trend in Europe</dc:title>
  <dc:creator>Jietse Melotte (TME)</dc:creator>
  <cp:lastModifiedBy>ΑΝΑΣΤΑΣΙΟΥ ΑΛΕΞΑΝΔΡΟΣ</cp:lastModifiedBy>
  <cp:revision>9</cp:revision>
  <dcterms:created xsi:type="dcterms:W3CDTF">2021-04-15T11:23:34Z</dcterms:created>
  <dcterms:modified xsi:type="dcterms:W3CDTF">2022-04-03T17:42:21Z</dcterms:modified>
  <cp:category>Not Protected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45129d6-6295-4f4f-90bd-13e1d827b914_Enabled">
    <vt:lpwstr>true</vt:lpwstr>
  </property>
  <property fmtid="{D5CDD505-2E9C-101B-9397-08002B2CF9AE}" pid="3" name="MSIP_Label_d45129d6-6295-4f4f-90bd-13e1d827b914_SetDate">
    <vt:lpwstr>2021-08-25T14:02:17Z</vt:lpwstr>
  </property>
  <property fmtid="{D5CDD505-2E9C-101B-9397-08002B2CF9AE}" pid="4" name="MSIP_Label_d45129d6-6295-4f4f-90bd-13e1d827b914_Method">
    <vt:lpwstr>Privileged</vt:lpwstr>
  </property>
  <property fmtid="{D5CDD505-2E9C-101B-9397-08002B2CF9AE}" pid="5" name="MSIP_Label_d45129d6-6295-4f4f-90bd-13e1d827b914_Name">
    <vt:lpwstr>d45129d6-6295-4f4f-90bd-13e1d827b914</vt:lpwstr>
  </property>
  <property fmtid="{D5CDD505-2E9C-101B-9397-08002B2CF9AE}" pid="6" name="MSIP_Label_d45129d6-6295-4f4f-90bd-13e1d827b914_SiteId">
    <vt:lpwstr>52b742d1-3dc2-47ac-bf03-609c83d9df9f</vt:lpwstr>
  </property>
  <property fmtid="{D5CDD505-2E9C-101B-9397-08002B2CF9AE}" pid="7" name="MSIP_Label_d45129d6-6295-4f4f-90bd-13e1d827b914_ActionId">
    <vt:lpwstr>434b8349-00b9-406c-aac7-eb478eea2287</vt:lpwstr>
  </property>
  <property fmtid="{D5CDD505-2E9C-101B-9397-08002B2CF9AE}" pid="8" name="MSIP_Label_d45129d6-6295-4f4f-90bd-13e1d827b914_ContentBits">
    <vt:lpwstr>1</vt:lpwstr>
  </property>
  <property fmtid="{D5CDD505-2E9C-101B-9397-08002B2CF9AE}" pid="9" name="ContentTypeId">
    <vt:lpwstr>0x01010061E0D6B825633042B137DB9FD43F3EA6</vt:lpwstr>
  </property>
</Properties>
</file>